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2"/>
  </p:notesMasterIdLst>
  <p:handoutMasterIdLst>
    <p:handoutMasterId r:id="rId23"/>
  </p:handoutMasterIdLst>
  <p:sldIdLst>
    <p:sldId id="293" r:id="rId2"/>
    <p:sldId id="300" r:id="rId3"/>
    <p:sldId id="296" r:id="rId4"/>
    <p:sldId id="283" r:id="rId5"/>
    <p:sldId id="286" r:id="rId6"/>
    <p:sldId id="259" r:id="rId7"/>
    <p:sldId id="260" r:id="rId8"/>
    <p:sldId id="261" r:id="rId9"/>
    <p:sldId id="281" r:id="rId10"/>
    <p:sldId id="294" r:id="rId11"/>
    <p:sldId id="295" r:id="rId12"/>
    <p:sldId id="299" r:id="rId13"/>
    <p:sldId id="291" r:id="rId14"/>
    <p:sldId id="272" r:id="rId15"/>
    <p:sldId id="305" r:id="rId16"/>
    <p:sldId id="273" r:id="rId17"/>
    <p:sldId id="284" r:id="rId18"/>
    <p:sldId id="278" r:id="rId19"/>
    <p:sldId id="277" r:id="rId20"/>
    <p:sldId id="301" r:id="rId21"/>
  </p:sldIdLst>
  <p:sldSz cx="9144000" cy="6858000" type="screen4x3"/>
  <p:notesSz cx="9926638" cy="6797675"/>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B00"/>
    <a:srgbClr val="2B3D51"/>
    <a:srgbClr val="35ACDE"/>
    <a:srgbClr val="32A3D3"/>
    <a:srgbClr val="D9F5FF"/>
    <a:srgbClr val="E7F9FF"/>
    <a:srgbClr val="00ADEA"/>
    <a:srgbClr val="24B094"/>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E2059-CB13-4C73-A039-F6B4D0DB0FEC}" v="2" dt="2024-01-15T16:17:32.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9577" autoAdjust="0"/>
  </p:normalViewPr>
  <p:slideViewPr>
    <p:cSldViewPr>
      <p:cViewPr varScale="1">
        <p:scale>
          <a:sx n="81" d="100"/>
          <a:sy n="81" d="100"/>
        </p:scale>
        <p:origin x="1512" y="33"/>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s GARGASSON" userId="df854029-b8e5-466f-a5ed-57a766905cd8" providerId="ADAL" clId="{CA9E2059-CB13-4C73-A039-F6B4D0DB0FEC}"/>
    <pc:docChg chg="custSel addSld modSld modNotesMaster modHandout">
      <pc:chgData name="Regis GARGASSON" userId="df854029-b8e5-466f-a5ed-57a766905cd8" providerId="ADAL" clId="{CA9E2059-CB13-4C73-A039-F6B4D0DB0FEC}" dt="2024-01-15T16:17:32.628" v="397"/>
      <pc:docMkLst>
        <pc:docMk/>
      </pc:docMkLst>
      <pc:sldChg chg="modSp mod">
        <pc:chgData name="Regis GARGASSON" userId="df854029-b8e5-466f-a5ed-57a766905cd8" providerId="ADAL" clId="{CA9E2059-CB13-4C73-A039-F6B4D0DB0FEC}" dt="2024-01-15T08:20:56.461" v="304" actId="20577"/>
        <pc:sldMkLst>
          <pc:docMk/>
          <pc:sldMk cId="3210523514" sldId="298"/>
        </pc:sldMkLst>
        <pc:spChg chg="mod">
          <ac:chgData name="Regis GARGASSON" userId="df854029-b8e5-466f-a5ed-57a766905cd8" providerId="ADAL" clId="{CA9E2059-CB13-4C73-A039-F6B4D0DB0FEC}" dt="2024-01-15T08:20:56.461" v="304" actId="20577"/>
          <ac:spMkLst>
            <pc:docMk/>
            <pc:sldMk cId="3210523514" sldId="298"/>
            <ac:spMk id="5" creationId="{00000000-0000-0000-0000-000000000000}"/>
          </ac:spMkLst>
        </pc:spChg>
      </pc:sldChg>
      <pc:sldChg chg="modSp add mod">
        <pc:chgData name="Regis GARGASSON" userId="df854029-b8e5-466f-a5ed-57a766905cd8" providerId="ADAL" clId="{CA9E2059-CB13-4C73-A039-F6B4D0DB0FEC}" dt="2024-01-15T16:17:01.782" v="396" actId="20577"/>
        <pc:sldMkLst>
          <pc:docMk/>
          <pc:sldMk cId="3452842793" sldId="304"/>
        </pc:sldMkLst>
        <pc:spChg chg="mod">
          <ac:chgData name="Regis GARGASSON" userId="df854029-b8e5-466f-a5ed-57a766905cd8" providerId="ADAL" clId="{CA9E2059-CB13-4C73-A039-F6B4D0DB0FEC}" dt="2024-01-15T16:17:01.782" v="396" actId="20577"/>
          <ac:spMkLst>
            <pc:docMk/>
            <pc:sldMk cId="3452842793" sldId="304"/>
            <ac:spMk id="3" creationId="{AF8C204F-BFD1-306C-00ED-8BC9EEC8D6C9}"/>
          </ac:spMkLst>
        </pc:spChg>
      </pc:sldChg>
    </pc:docChg>
  </pc:docChgLst>
  <pc:docChgLst>
    <pc:chgData name="Regis GARGASSON" userId="df854029-b8e5-466f-a5ed-57a766905cd8" providerId="ADAL" clId="{5DBE74EA-77B2-4BEB-844A-7B4B32976E7B}"/>
    <pc:docChg chg="undo custSel delSld modSld">
      <pc:chgData name="Regis GARGASSON" userId="df854029-b8e5-466f-a5ed-57a766905cd8" providerId="ADAL" clId="{5DBE74EA-77B2-4BEB-844A-7B4B32976E7B}" dt="2023-11-16T17:21:50.546" v="522" actId="1076"/>
      <pc:docMkLst>
        <pc:docMk/>
      </pc:docMkLst>
      <pc:sldChg chg="modSp mod">
        <pc:chgData name="Regis GARGASSON" userId="df854029-b8e5-466f-a5ed-57a766905cd8" providerId="ADAL" clId="{5DBE74EA-77B2-4BEB-844A-7B4B32976E7B}" dt="2023-11-16T17:21:50.546" v="522" actId="1076"/>
        <pc:sldMkLst>
          <pc:docMk/>
          <pc:sldMk cId="0" sldId="259"/>
        </pc:sldMkLst>
        <pc:spChg chg="mod">
          <ac:chgData name="Regis GARGASSON" userId="df854029-b8e5-466f-a5ed-57a766905cd8" providerId="ADAL" clId="{5DBE74EA-77B2-4BEB-844A-7B4B32976E7B}" dt="2023-11-16T17:21:50.546" v="522" actId="1076"/>
          <ac:spMkLst>
            <pc:docMk/>
            <pc:sldMk cId="0" sldId="259"/>
            <ac:spMk id="6148" creationId="{00000000-0000-0000-0000-000000000000}"/>
          </ac:spMkLst>
        </pc:spChg>
      </pc:sldChg>
      <pc:sldChg chg="delSp modSp mod">
        <pc:chgData name="Regis GARGASSON" userId="df854029-b8e5-466f-a5ed-57a766905cd8" providerId="ADAL" clId="{5DBE74EA-77B2-4BEB-844A-7B4B32976E7B}" dt="2023-11-16T16:59:36.258" v="36" actId="255"/>
        <pc:sldMkLst>
          <pc:docMk/>
          <pc:sldMk cId="0" sldId="260"/>
        </pc:sldMkLst>
        <pc:spChg chg="mod">
          <ac:chgData name="Regis GARGASSON" userId="df854029-b8e5-466f-a5ed-57a766905cd8" providerId="ADAL" clId="{5DBE74EA-77B2-4BEB-844A-7B4B32976E7B}" dt="2023-11-16T16:59:36.258" v="36" actId="255"/>
          <ac:spMkLst>
            <pc:docMk/>
            <pc:sldMk cId="0" sldId="260"/>
            <ac:spMk id="11" creationId="{00000000-0000-0000-0000-000000000000}"/>
          </ac:spMkLst>
        </pc:spChg>
        <pc:spChg chg="mod">
          <ac:chgData name="Regis GARGASSON" userId="df854029-b8e5-466f-a5ed-57a766905cd8" providerId="ADAL" clId="{5DBE74EA-77B2-4BEB-844A-7B4B32976E7B}" dt="2023-11-16T16:58:46.382" v="30" actId="255"/>
          <ac:spMkLst>
            <pc:docMk/>
            <pc:sldMk cId="0" sldId="260"/>
            <ac:spMk id="12" creationId="{00000000-0000-0000-0000-000000000000}"/>
          </ac:spMkLst>
        </pc:spChg>
        <pc:spChg chg="mod">
          <ac:chgData name="Regis GARGASSON" userId="df854029-b8e5-466f-a5ed-57a766905cd8" providerId="ADAL" clId="{5DBE74EA-77B2-4BEB-844A-7B4B32976E7B}" dt="2023-11-16T16:58:40.486" v="29" actId="255"/>
          <ac:spMkLst>
            <pc:docMk/>
            <pc:sldMk cId="0" sldId="260"/>
            <ac:spMk id="13" creationId="{00000000-0000-0000-0000-000000000000}"/>
          </ac:spMkLst>
        </pc:spChg>
        <pc:spChg chg="mod">
          <ac:chgData name="Regis GARGASSON" userId="df854029-b8e5-466f-a5ed-57a766905cd8" providerId="ADAL" clId="{5DBE74EA-77B2-4BEB-844A-7B4B32976E7B}" dt="2023-11-16T16:58:32.927" v="28" actId="255"/>
          <ac:spMkLst>
            <pc:docMk/>
            <pc:sldMk cId="0" sldId="260"/>
            <ac:spMk id="14" creationId="{00000000-0000-0000-0000-000000000000}"/>
          </ac:spMkLst>
        </pc:spChg>
        <pc:picChg chg="del">
          <ac:chgData name="Regis GARGASSON" userId="df854029-b8e5-466f-a5ed-57a766905cd8" providerId="ADAL" clId="{5DBE74EA-77B2-4BEB-844A-7B4B32976E7B}" dt="2023-11-16T16:56:24.783" v="7" actId="478"/>
          <ac:picMkLst>
            <pc:docMk/>
            <pc:sldMk cId="0" sldId="260"/>
            <ac:picMk id="1026" creationId="{00000000-0000-0000-0000-000000000000}"/>
          </ac:picMkLst>
        </pc:picChg>
      </pc:sldChg>
      <pc:sldChg chg="modSp mod">
        <pc:chgData name="Regis GARGASSON" userId="df854029-b8e5-466f-a5ed-57a766905cd8" providerId="ADAL" clId="{5DBE74EA-77B2-4BEB-844A-7B4B32976E7B}" dt="2023-11-16T17:00:11.617" v="39" actId="1037"/>
        <pc:sldMkLst>
          <pc:docMk/>
          <pc:sldMk cId="0" sldId="261"/>
        </pc:sldMkLst>
        <pc:spChg chg="mod">
          <ac:chgData name="Regis GARGASSON" userId="df854029-b8e5-466f-a5ed-57a766905cd8" providerId="ADAL" clId="{5DBE74EA-77B2-4BEB-844A-7B4B32976E7B}" dt="2023-11-16T17:00:11.617" v="39" actId="1037"/>
          <ac:spMkLst>
            <pc:docMk/>
            <pc:sldMk cId="0" sldId="261"/>
            <ac:spMk id="13" creationId="{00000000-0000-0000-0000-000000000000}"/>
          </ac:spMkLst>
        </pc:spChg>
      </pc:sldChg>
      <pc:sldChg chg="modSp mod">
        <pc:chgData name="Regis GARGASSON" userId="df854029-b8e5-466f-a5ed-57a766905cd8" providerId="ADAL" clId="{5DBE74EA-77B2-4BEB-844A-7B4B32976E7B}" dt="2023-11-16T17:20:05.380" v="513" actId="1076"/>
        <pc:sldMkLst>
          <pc:docMk/>
          <pc:sldMk cId="0" sldId="272"/>
        </pc:sldMkLst>
        <pc:spChg chg="mod">
          <ac:chgData name="Regis GARGASSON" userId="df854029-b8e5-466f-a5ed-57a766905cd8" providerId="ADAL" clId="{5DBE74EA-77B2-4BEB-844A-7B4B32976E7B}" dt="2023-11-16T17:20:05.380" v="513" actId="1076"/>
          <ac:spMkLst>
            <pc:docMk/>
            <pc:sldMk cId="0" sldId="272"/>
            <ac:spMk id="4" creationId="{00000000-0000-0000-0000-000000000000}"/>
          </ac:spMkLst>
        </pc:spChg>
        <pc:spChg chg="mod">
          <ac:chgData name="Regis GARGASSON" userId="df854029-b8e5-466f-a5ed-57a766905cd8" providerId="ADAL" clId="{5DBE74EA-77B2-4BEB-844A-7B4B32976E7B}" dt="2023-11-16T17:04:08.917" v="116" actId="20577"/>
          <ac:spMkLst>
            <pc:docMk/>
            <pc:sldMk cId="0" sldId="272"/>
            <ac:spMk id="5" creationId="{00000000-0000-0000-0000-000000000000}"/>
          </ac:spMkLst>
        </pc:spChg>
        <pc:picChg chg="mod">
          <ac:chgData name="Regis GARGASSON" userId="df854029-b8e5-466f-a5ed-57a766905cd8" providerId="ADAL" clId="{5DBE74EA-77B2-4BEB-844A-7B4B32976E7B}" dt="2023-11-16T17:02:46.546" v="56" actId="1076"/>
          <ac:picMkLst>
            <pc:docMk/>
            <pc:sldMk cId="0" sldId="272"/>
            <ac:picMk id="6" creationId="{00000000-0000-0000-0000-000000000000}"/>
          </ac:picMkLst>
        </pc:picChg>
      </pc:sldChg>
      <pc:sldChg chg="modSp mod">
        <pc:chgData name="Regis GARGASSON" userId="df854029-b8e5-466f-a5ed-57a766905cd8" providerId="ADAL" clId="{5DBE74EA-77B2-4BEB-844A-7B4B32976E7B}" dt="2023-11-16T17:05:27.107" v="159" actId="5793"/>
        <pc:sldMkLst>
          <pc:docMk/>
          <pc:sldMk cId="0" sldId="273"/>
        </pc:sldMkLst>
        <pc:spChg chg="mod">
          <ac:chgData name="Regis GARGASSON" userId="df854029-b8e5-466f-a5ed-57a766905cd8" providerId="ADAL" clId="{5DBE74EA-77B2-4BEB-844A-7B4B32976E7B}" dt="2023-11-16T17:05:27.107" v="159" actId="5793"/>
          <ac:spMkLst>
            <pc:docMk/>
            <pc:sldMk cId="0" sldId="273"/>
            <ac:spMk id="3" creationId="{4FDACA2A-B722-8C21-417D-D173376B769F}"/>
          </ac:spMkLst>
        </pc:spChg>
        <pc:spChg chg="mod">
          <ac:chgData name="Regis GARGASSON" userId="df854029-b8e5-466f-a5ed-57a766905cd8" providerId="ADAL" clId="{5DBE74EA-77B2-4BEB-844A-7B4B32976E7B}" dt="2023-11-16T17:05:06.674" v="141" actId="313"/>
          <ac:spMkLst>
            <pc:docMk/>
            <pc:sldMk cId="0" sldId="273"/>
            <ac:spMk id="5" creationId="{00000000-0000-0000-0000-000000000000}"/>
          </ac:spMkLst>
        </pc:spChg>
        <pc:spChg chg="mod">
          <ac:chgData name="Regis GARGASSON" userId="df854029-b8e5-466f-a5ed-57a766905cd8" providerId="ADAL" clId="{5DBE74EA-77B2-4BEB-844A-7B4B32976E7B}" dt="2023-11-16T17:04:49.092" v="135" actId="5793"/>
          <ac:spMkLst>
            <pc:docMk/>
            <pc:sldMk cId="0" sldId="273"/>
            <ac:spMk id="9" creationId="{A4CC36EB-BA13-C449-5E58-DDE2E436E64A}"/>
          </ac:spMkLst>
        </pc:spChg>
      </pc:sldChg>
      <pc:sldChg chg="modSp mod">
        <pc:chgData name="Regis GARGASSON" userId="df854029-b8e5-466f-a5ed-57a766905cd8" providerId="ADAL" clId="{5DBE74EA-77B2-4BEB-844A-7B4B32976E7B}" dt="2023-11-16T17:19:51.429" v="512" actId="1076"/>
        <pc:sldMkLst>
          <pc:docMk/>
          <pc:sldMk cId="0" sldId="278"/>
        </pc:sldMkLst>
        <pc:spChg chg="mod">
          <ac:chgData name="Regis GARGASSON" userId="df854029-b8e5-466f-a5ed-57a766905cd8" providerId="ADAL" clId="{5DBE74EA-77B2-4BEB-844A-7B4B32976E7B}" dt="2023-11-16T17:19:51.429" v="512" actId="1076"/>
          <ac:spMkLst>
            <pc:docMk/>
            <pc:sldMk cId="0" sldId="278"/>
            <ac:spMk id="5" creationId="{00000000-0000-0000-0000-000000000000}"/>
          </ac:spMkLst>
        </pc:spChg>
      </pc:sldChg>
      <pc:sldChg chg="modSp mod">
        <pc:chgData name="Regis GARGASSON" userId="df854029-b8e5-466f-a5ed-57a766905cd8" providerId="ADAL" clId="{5DBE74EA-77B2-4BEB-844A-7B4B32976E7B}" dt="2023-11-16T17:21:07.600" v="521" actId="14100"/>
        <pc:sldMkLst>
          <pc:docMk/>
          <pc:sldMk cId="0" sldId="281"/>
        </pc:sldMkLst>
        <pc:spChg chg="mod">
          <ac:chgData name="Regis GARGASSON" userId="df854029-b8e5-466f-a5ed-57a766905cd8" providerId="ADAL" clId="{5DBE74EA-77B2-4BEB-844A-7B4B32976E7B}" dt="2023-11-16T17:21:07.600" v="521" actId="14100"/>
          <ac:spMkLst>
            <pc:docMk/>
            <pc:sldMk cId="0" sldId="281"/>
            <ac:spMk id="7" creationId="{00000000-0000-0000-0000-000000000000}"/>
          </ac:spMkLst>
        </pc:spChg>
        <pc:spChg chg="mod">
          <ac:chgData name="Regis GARGASSON" userId="df854029-b8e5-466f-a5ed-57a766905cd8" providerId="ADAL" clId="{5DBE74EA-77B2-4BEB-844A-7B4B32976E7B}" dt="2023-11-16T17:00:31.522" v="40" actId="20577"/>
          <ac:spMkLst>
            <pc:docMk/>
            <pc:sldMk cId="0" sldId="281"/>
            <ac:spMk id="18" creationId="{00000000-0000-0000-0000-000000000000}"/>
          </ac:spMkLst>
        </pc:spChg>
      </pc:sldChg>
      <pc:sldChg chg="modSp mod">
        <pc:chgData name="Regis GARGASSON" userId="df854029-b8e5-466f-a5ed-57a766905cd8" providerId="ADAL" clId="{5DBE74EA-77B2-4BEB-844A-7B4B32976E7B}" dt="2023-11-16T16:55:30.697" v="5" actId="122"/>
        <pc:sldMkLst>
          <pc:docMk/>
          <pc:sldMk cId="0" sldId="283"/>
        </pc:sldMkLst>
        <pc:spChg chg="mod">
          <ac:chgData name="Regis GARGASSON" userId="df854029-b8e5-466f-a5ed-57a766905cd8" providerId="ADAL" clId="{5DBE74EA-77B2-4BEB-844A-7B4B32976E7B}" dt="2023-11-16T16:55:30.697" v="5" actId="122"/>
          <ac:spMkLst>
            <pc:docMk/>
            <pc:sldMk cId="0" sldId="283"/>
            <ac:spMk id="4" creationId="{00000000-0000-0000-0000-000000000000}"/>
          </ac:spMkLst>
        </pc:spChg>
      </pc:sldChg>
      <pc:sldChg chg="modSp mod">
        <pc:chgData name="Regis GARGASSON" userId="df854029-b8e5-466f-a5ed-57a766905cd8" providerId="ADAL" clId="{5DBE74EA-77B2-4BEB-844A-7B4B32976E7B}" dt="2023-11-16T17:08:51.397" v="463" actId="403"/>
        <pc:sldMkLst>
          <pc:docMk/>
          <pc:sldMk cId="0" sldId="284"/>
        </pc:sldMkLst>
        <pc:spChg chg="mod">
          <ac:chgData name="Regis GARGASSON" userId="df854029-b8e5-466f-a5ed-57a766905cd8" providerId="ADAL" clId="{5DBE74EA-77B2-4BEB-844A-7B4B32976E7B}" dt="2023-11-16T17:08:51.397" v="463" actId="403"/>
          <ac:spMkLst>
            <pc:docMk/>
            <pc:sldMk cId="0" sldId="284"/>
            <ac:spMk id="18437" creationId="{00000000-0000-0000-0000-000000000000}"/>
          </ac:spMkLst>
        </pc:spChg>
      </pc:sldChg>
      <pc:sldChg chg="modSp mod">
        <pc:chgData name="Regis GARGASSON" userId="df854029-b8e5-466f-a5ed-57a766905cd8" providerId="ADAL" clId="{5DBE74EA-77B2-4BEB-844A-7B4B32976E7B}" dt="2023-11-16T16:56:01.491" v="6" actId="123"/>
        <pc:sldMkLst>
          <pc:docMk/>
          <pc:sldMk cId="0" sldId="286"/>
        </pc:sldMkLst>
        <pc:spChg chg="mod">
          <ac:chgData name="Regis GARGASSON" userId="df854029-b8e5-466f-a5ed-57a766905cd8" providerId="ADAL" clId="{5DBE74EA-77B2-4BEB-844A-7B4B32976E7B}" dt="2023-11-16T16:56:01.491" v="6" actId="123"/>
          <ac:spMkLst>
            <pc:docMk/>
            <pc:sldMk cId="0" sldId="286"/>
            <ac:spMk id="16388" creationId="{00000000-0000-0000-0000-000000000000}"/>
          </ac:spMkLst>
        </pc:spChg>
      </pc:sldChg>
      <pc:sldChg chg="modSp mod">
        <pc:chgData name="Regis GARGASSON" userId="df854029-b8e5-466f-a5ed-57a766905cd8" providerId="ADAL" clId="{5DBE74EA-77B2-4BEB-844A-7B4B32976E7B}" dt="2023-11-16T17:19:30.549" v="510" actId="1076"/>
        <pc:sldMkLst>
          <pc:docMk/>
          <pc:sldMk cId="0" sldId="289"/>
        </pc:sldMkLst>
        <pc:spChg chg="mod">
          <ac:chgData name="Regis GARGASSON" userId="df854029-b8e5-466f-a5ed-57a766905cd8" providerId="ADAL" clId="{5DBE74EA-77B2-4BEB-844A-7B4B32976E7B}" dt="2023-11-16T17:19:30.549" v="510" actId="1076"/>
          <ac:spMkLst>
            <pc:docMk/>
            <pc:sldMk cId="0" sldId="289"/>
            <ac:spMk id="4" creationId="{00000000-0000-0000-0000-000000000000}"/>
          </ac:spMkLst>
        </pc:spChg>
      </pc:sldChg>
      <pc:sldChg chg="modSp mod">
        <pc:chgData name="Regis GARGASSON" userId="df854029-b8e5-466f-a5ed-57a766905cd8" providerId="ADAL" clId="{5DBE74EA-77B2-4BEB-844A-7B4B32976E7B}" dt="2023-11-16T17:20:55.309" v="520" actId="14100"/>
        <pc:sldMkLst>
          <pc:docMk/>
          <pc:sldMk cId="2647150" sldId="294"/>
        </pc:sldMkLst>
        <pc:spChg chg="mod">
          <ac:chgData name="Regis GARGASSON" userId="df854029-b8e5-466f-a5ed-57a766905cd8" providerId="ADAL" clId="{5DBE74EA-77B2-4BEB-844A-7B4B32976E7B}" dt="2023-11-16T17:20:55.309" v="520" actId="14100"/>
          <ac:spMkLst>
            <pc:docMk/>
            <pc:sldMk cId="2647150" sldId="294"/>
            <ac:spMk id="7" creationId="{00000000-0000-0000-0000-000000000000}"/>
          </ac:spMkLst>
        </pc:spChg>
        <pc:spChg chg="mod">
          <ac:chgData name="Regis GARGASSON" userId="df854029-b8e5-466f-a5ed-57a766905cd8" providerId="ADAL" clId="{5DBE74EA-77B2-4BEB-844A-7B4B32976E7B}" dt="2023-11-16T17:01:36.529" v="46" actId="27636"/>
          <ac:spMkLst>
            <pc:docMk/>
            <pc:sldMk cId="2647150" sldId="294"/>
            <ac:spMk id="9219" creationId="{00000000-0000-0000-0000-000000000000}"/>
          </ac:spMkLst>
        </pc:spChg>
      </pc:sldChg>
      <pc:sldChg chg="delSp modSp del mod">
        <pc:chgData name="Regis GARGASSON" userId="df854029-b8e5-466f-a5ed-57a766905cd8" providerId="ADAL" clId="{5DBE74EA-77B2-4BEB-844A-7B4B32976E7B}" dt="2023-11-16T17:14:34.614" v="471" actId="47"/>
        <pc:sldMkLst>
          <pc:docMk/>
          <pc:sldMk cId="3982006568" sldId="297"/>
        </pc:sldMkLst>
        <pc:spChg chg="mod">
          <ac:chgData name="Regis GARGASSON" userId="df854029-b8e5-466f-a5ed-57a766905cd8" providerId="ADAL" clId="{5DBE74EA-77B2-4BEB-844A-7B4B32976E7B}" dt="2023-11-16T17:12:30.929" v="467" actId="404"/>
          <ac:spMkLst>
            <pc:docMk/>
            <pc:sldMk cId="3982006568" sldId="297"/>
            <ac:spMk id="244741" creationId="{00000000-0000-0000-0000-000000000000}"/>
          </ac:spMkLst>
        </pc:spChg>
        <pc:spChg chg="mod">
          <ac:chgData name="Regis GARGASSON" userId="df854029-b8e5-466f-a5ed-57a766905cd8" providerId="ADAL" clId="{5DBE74EA-77B2-4BEB-844A-7B4B32976E7B}" dt="2023-11-16T17:12:57.823" v="470" actId="404"/>
          <ac:spMkLst>
            <pc:docMk/>
            <pc:sldMk cId="3982006568" sldId="297"/>
            <ac:spMk id="244742" creationId="{00000000-0000-0000-0000-000000000000}"/>
          </ac:spMkLst>
        </pc:spChg>
        <pc:picChg chg="del">
          <ac:chgData name="Regis GARGASSON" userId="df854029-b8e5-466f-a5ed-57a766905cd8" providerId="ADAL" clId="{5DBE74EA-77B2-4BEB-844A-7B4B32976E7B}" dt="2023-11-16T17:11:28.302" v="464" actId="478"/>
          <ac:picMkLst>
            <pc:docMk/>
            <pc:sldMk cId="3982006568" sldId="297"/>
            <ac:picMk id="5" creationId="{EED8AF05-8618-D03E-A0CD-E2542C9FA270}"/>
          </ac:picMkLst>
        </pc:picChg>
      </pc:sldChg>
      <pc:sldChg chg="modSp mod">
        <pc:chgData name="Regis GARGASSON" userId="df854029-b8e5-466f-a5ed-57a766905cd8" providerId="ADAL" clId="{5DBE74EA-77B2-4BEB-844A-7B4B32976E7B}" dt="2023-11-16T17:20:24.917" v="514" actId="1076"/>
        <pc:sldMkLst>
          <pc:docMk/>
          <pc:sldMk cId="4007201015" sldId="299"/>
        </pc:sldMkLst>
        <pc:spChg chg="mod">
          <ac:chgData name="Regis GARGASSON" userId="df854029-b8e5-466f-a5ed-57a766905cd8" providerId="ADAL" clId="{5DBE74EA-77B2-4BEB-844A-7B4B32976E7B}" dt="2023-11-16T17:20:24.917" v="514" actId="1076"/>
          <ac:spMkLst>
            <pc:docMk/>
            <pc:sldMk cId="4007201015" sldId="299"/>
            <ac:spMk id="7" creationId="{00000000-0000-0000-0000-000000000000}"/>
          </ac:spMkLst>
        </pc:spChg>
      </pc:sldChg>
      <pc:sldChg chg="modSp mod">
        <pc:chgData name="Regis GARGASSON" userId="df854029-b8e5-466f-a5ed-57a766905cd8" providerId="ADAL" clId="{5DBE74EA-77B2-4BEB-844A-7B4B32976E7B}" dt="2023-11-16T16:55:14.462" v="3" actId="20577"/>
        <pc:sldMkLst>
          <pc:docMk/>
          <pc:sldMk cId="2291240935" sldId="300"/>
        </pc:sldMkLst>
        <pc:spChg chg="mod">
          <ac:chgData name="Regis GARGASSON" userId="df854029-b8e5-466f-a5ed-57a766905cd8" providerId="ADAL" clId="{5DBE74EA-77B2-4BEB-844A-7B4B32976E7B}" dt="2023-11-16T16:55:14.462" v="3" actId="20577"/>
          <ac:spMkLst>
            <pc:docMk/>
            <pc:sldMk cId="2291240935" sldId="300"/>
            <ac:spMk id="15" creationId="{00000000-0000-0000-0000-000000000000}"/>
          </ac:spMkLst>
        </pc:spChg>
      </pc:sldChg>
      <pc:sldChg chg="modSp mod">
        <pc:chgData name="Regis GARGASSON" userId="df854029-b8e5-466f-a5ed-57a766905cd8" providerId="ADAL" clId="{5DBE74EA-77B2-4BEB-844A-7B4B32976E7B}" dt="2023-11-16T17:19:43.074" v="511" actId="1076"/>
        <pc:sldMkLst>
          <pc:docMk/>
          <pc:sldMk cId="2539236000" sldId="301"/>
        </pc:sldMkLst>
        <pc:spChg chg="mod">
          <ac:chgData name="Regis GARGASSON" userId="df854029-b8e5-466f-a5ed-57a766905cd8" providerId="ADAL" clId="{5DBE74EA-77B2-4BEB-844A-7B4B32976E7B}" dt="2023-11-16T17:19:43.074" v="511" actId="1076"/>
          <ac:spMkLst>
            <pc:docMk/>
            <pc:sldMk cId="2539236000" sldId="301"/>
            <ac:spMk id="4" creationId="{00000000-0000-0000-0000-000000000000}"/>
          </ac:spMkLst>
        </pc:spChg>
      </pc:sldChg>
      <pc:sldChg chg="addSp delSp modSp mod">
        <pc:chgData name="Regis GARGASSON" userId="df854029-b8e5-466f-a5ed-57a766905cd8" providerId="ADAL" clId="{5DBE74EA-77B2-4BEB-844A-7B4B32976E7B}" dt="2023-11-16T17:16:26.493" v="508" actId="1076"/>
        <pc:sldMkLst>
          <pc:docMk/>
          <pc:sldMk cId="563834732" sldId="302"/>
        </pc:sldMkLst>
        <pc:spChg chg="add mod">
          <ac:chgData name="Regis GARGASSON" userId="df854029-b8e5-466f-a5ed-57a766905cd8" providerId="ADAL" clId="{5DBE74EA-77B2-4BEB-844A-7B4B32976E7B}" dt="2023-11-16T17:16:26.493" v="508" actId="1076"/>
          <ac:spMkLst>
            <pc:docMk/>
            <pc:sldMk cId="563834732" sldId="302"/>
            <ac:spMk id="3" creationId="{AF8C204F-BFD1-306C-00ED-8BC9EEC8D6C9}"/>
          </ac:spMkLst>
        </pc:spChg>
        <pc:picChg chg="del">
          <ac:chgData name="Regis GARGASSON" userId="df854029-b8e5-466f-a5ed-57a766905cd8" providerId="ADAL" clId="{5DBE74EA-77B2-4BEB-844A-7B4B32976E7B}" dt="2023-11-16T17:15:07.290" v="472" actId="478"/>
          <ac:picMkLst>
            <pc:docMk/>
            <pc:sldMk cId="563834732" sldId="302"/>
            <ac:picMk id="2" creationId="{1BEDB58F-A55D-0755-D974-7FAAA7C81B5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800" y="0"/>
            <a:ext cx="4301543" cy="339884"/>
          </a:xfrm>
          <a:prstGeom prst="rect">
            <a:avLst/>
          </a:prstGeom>
        </p:spPr>
        <p:txBody>
          <a:bodyPr vert="horz" lIns="91440" tIns="45720" rIns="91440" bIns="45720" rtlCol="0"/>
          <a:lstStyle>
            <a:lvl1pPr algn="r">
              <a:defRPr sz="1200"/>
            </a:lvl1pPr>
          </a:lstStyle>
          <a:p>
            <a:fld id="{15E8DCD0-1DCA-E14C-AD11-B39385364F84}" type="datetimeFigureOut">
              <a:rPr lang="fr-FR" smtClean="0"/>
              <a:t>24/10/2024</a:t>
            </a:fld>
            <a:endParaRPr lang="fr-FR"/>
          </a:p>
        </p:txBody>
      </p:sp>
      <p:sp>
        <p:nvSpPr>
          <p:cNvPr id="4" name="Espace réservé du pied de page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800" y="6456611"/>
            <a:ext cx="4301543" cy="339884"/>
          </a:xfrm>
          <a:prstGeom prst="rect">
            <a:avLst/>
          </a:prstGeom>
        </p:spPr>
        <p:txBody>
          <a:bodyPr vert="horz" lIns="91440" tIns="45720" rIns="91440" bIns="45720" rtlCol="0" anchor="b"/>
          <a:lstStyle>
            <a:lvl1pPr algn="r">
              <a:defRPr sz="1200"/>
            </a:lvl1pPr>
          </a:lstStyle>
          <a:p>
            <a:fld id="{3FA6DBA2-5957-2F4D-AF8B-C3ED72B57322}" type="slidenum">
              <a:rPr lang="fr-FR" smtClean="0"/>
              <a:t>‹N°›</a:t>
            </a:fld>
            <a:endParaRPr lang="fr-FR"/>
          </a:p>
        </p:txBody>
      </p:sp>
    </p:spTree>
    <p:extLst>
      <p:ext uri="{BB962C8B-B14F-4D97-AF65-F5344CB8AC3E}">
        <p14:creationId xmlns:p14="http://schemas.microsoft.com/office/powerpoint/2010/main" val="39535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dirty="0"/>
          </a:p>
        </p:txBody>
      </p:sp>
      <p:sp>
        <p:nvSpPr>
          <p:cNvPr id="3" name="Espace réservé de la date 2"/>
          <p:cNvSpPr>
            <a:spLocks noGrp="1"/>
          </p:cNvSpPr>
          <p:nvPr>
            <p:ph type="dt" idx="1"/>
          </p:nvPr>
        </p:nvSpPr>
        <p:spPr>
          <a:xfrm>
            <a:off x="5622800" y="0"/>
            <a:ext cx="4301543" cy="33988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71698D8-806A-41B7-9D2C-51382AFED36A}" type="datetimeFigureOut">
              <a:rPr lang="fr-FR"/>
              <a:pPr>
                <a:defRPr/>
              </a:pPr>
              <a:t>24/10/2024</a:t>
            </a:fld>
            <a:endParaRPr lang="fr-FR" dirty="0"/>
          </a:p>
        </p:txBody>
      </p:sp>
      <p:sp>
        <p:nvSpPr>
          <p:cNvPr id="4" name="Espace réservé de l'image des diapositives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dirty="0"/>
          </a:p>
        </p:txBody>
      </p:sp>
      <p:sp>
        <p:nvSpPr>
          <p:cNvPr id="7" name="Espace réservé du numéro de diapositive 6"/>
          <p:cNvSpPr>
            <a:spLocks noGrp="1"/>
          </p:cNvSpPr>
          <p:nvPr>
            <p:ph type="sldNum" sz="quarter" idx="5"/>
          </p:nvPr>
        </p:nvSpPr>
        <p:spPr>
          <a:xfrm>
            <a:off x="5622800" y="6456611"/>
            <a:ext cx="4301543" cy="33988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FE587C4-F493-4207-9861-93B3D63E239C}" type="slidenum">
              <a:rPr lang="fr-FR"/>
              <a:pPr>
                <a:defRPr/>
              </a:pPr>
              <a:t>‹N°›</a:t>
            </a:fld>
            <a:endParaRPr lang="fr-FR" dirty="0"/>
          </a:p>
        </p:txBody>
      </p:sp>
    </p:spTree>
    <p:extLst>
      <p:ext uri="{BB962C8B-B14F-4D97-AF65-F5344CB8AC3E}">
        <p14:creationId xmlns:p14="http://schemas.microsoft.com/office/powerpoint/2010/main" val="3872633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FE587C4-F493-4207-9861-93B3D63E239C}" type="slidenum">
              <a:rPr lang="fr-FR" smtClean="0"/>
              <a:pPr>
                <a:defRPr/>
              </a:pPr>
              <a:t>1</a:t>
            </a:fld>
            <a:endParaRPr lang="fr-FR" dirty="0"/>
          </a:p>
        </p:txBody>
      </p:sp>
    </p:spTree>
    <p:extLst>
      <p:ext uri="{BB962C8B-B14F-4D97-AF65-F5344CB8AC3E}">
        <p14:creationId xmlns:p14="http://schemas.microsoft.com/office/powerpoint/2010/main" val="319437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DD557B-1A03-B042-A128-14CEA62A0F67}" type="slidenum">
              <a:rPr lang="fr-FR" sz="1200">
                <a:solidFill>
                  <a:prstClr val="black"/>
                </a:solidFill>
                <a:latin typeface="Times New Roman" charset="0"/>
              </a:rPr>
              <a:pPr eaLnBrk="1" hangingPunct="1"/>
              <a:t>2</a:t>
            </a:fld>
            <a:endParaRPr lang="fr-FR" sz="1200">
              <a:solidFill>
                <a:prstClr val="black"/>
              </a:solidFill>
              <a:latin typeface="Times New Roman"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FR">
              <a:latin typeface="Calibri" charset="0"/>
            </a:endParaRPr>
          </a:p>
        </p:txBody>
      </p:sp>
    </p:spTree>
    <p:extLst>
      <p:ext uri="{BB962C8B-B14F-4D97-AF65-F5344CB8AC3E}">
        <p14:creationId xmlns:p14="http://schemas.microsoft.com/office/powerpoint/2010/main" val="234985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EE03A7-AB97-4C0D-9912-A7C3EFA03D12}" type="slidenum">
              <a:rPr lang="fr-FR" smtClean="0">
                <a:latin typeface="Times New Roman" pitchFamily="18" charset="0"/>
              </a:rPr>
              <a:pPr fontAlgn="base">
                <a:spcBef>
                  <a:spcPct val="0"/>
                </a:spcBef>
                <a:spcAft>
                  <a:spcPct val="0"/>
                </a:spcAft>
              </a:pPr>
              <a:t>6</a:t>
            </a:fld>
            <a:endParaRPr lang="fr-FR" dirty="0">
              <a:latin typeface="Times New Roman" pitchFamily="18"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306544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C004FA-2114-D142-8F3F-D947DE848BE5}" type="slidenum">
              <a:rPr lang="fr-FR" sz="1200">
                <a:latin typeface="Times New Roman" charset="0"/>
              </a:rPr>
              <a:pPr eaLnBrk="1" hangingPunct="1"/>
              <a:t>10</a:t>
            </a:fld>
            <a:endParaRPr lang="fr-FR" sz="1200">
              <a:latin typeface="Times New Roman"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Tree>
    <p:extLst>
      <p:ext uri="{BB962C8B-B14F-4D97-AF65-F5344CB8AC3E}">
        <p14:creationId xmlns:p14="http://schemas.microsoft.com/office/powerpoint/2010/main" val="234170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27AD-D6DC-594E-9623-33E1341553F8}" type="slidenum">
              <a:rPr lang="fr-FR" sz="1200">
                <a:latin typeface="Times New Roman" charset="0"/>
              </a:rPr>
              <a:pPr eaLnBrk="1" hangingPunct="1"/>
              <a:t>11</a:t>
            </a:fld>
            <a:endParaRPr lang="fr-FR" sz="1200">
              <a:latin typeface="Times New Roman"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Tree>
    <p:extLst>
      <p:ext uri="{BB962C8B-B14F-4D97-AF65-F5344CB8AC3E}">
        <p14:creationId xmlns:p14="http://schemas.microsoft.com/office/powerpoint/2010/main" val="330191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pPr>
              <a:defRPr/>
            </a:pPr>
            <a:fld id="{01FAEFDB-6BCE-43F6-9415-CC5B9B3F69BE}" type="datetimeFigureOut">
              <a:rPr lang="fr-FR" smtClean="0"/>
              <a:pPr>
                <a:defRPr/>
              </a:pPr>
              <a:t>24/10/2024</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42638977-3186-4B46-B011-5BF931EF8C36}" type="slidenum">
              <a:rPr lang="fr-FR" smtClean="0"/>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fld id="{9B2F0990-8ABB-46F4-9AB3-1E9F3156C068}" type="datetimeFigureOut">
              <a:rPr lang="fr-FR" smtClean="0"/>
              <a:pPr>
                <a:defRPr/>
              </a:pPr>
              <a:t>24/10/2024</a:t>
            </a:fld>
            <a:endParaRPr lang="fr-FR" dirty="0"/>
          </a:p>
        </p:txBody>
      </p:sp>
      <p:sp>
        <p:nvSpPr>
          <p:cNvPr id="6" name="Footer Placeholder 5"/>
          <p:cNvSpPr>
            <a:spLocks noGrp="1"/>
          </p:cNvSpPr>
          <p:nvPr>
            <p:ph type="ftr" sz="quarter" idx="11"/>
          </p:nvPr>
        </p:nvSpPr>
        <p:spPr/>
        <p:txBody>
          <a:bodyPr/>
          <a:lstStyle/>
          <a:p>
            <a:pPr>
              <a:defRPr/>
            </a:pPr>
            <a:endParaRPr lang="fr-FR" dirty="0"/>
          </a:p>
        </p:txBody>
      </p:sp>
      <p:sp>
        <p:nvSpPr>
          <p:cNvPr id="7" name="Slide Number Placeholder 6"/>
          <p:cNvSpPr>
            <a:spLocks noGrp="1"/>
          </p:cNvSpPr>
          <p:nvPr>
            <p:ph type="sldNum" sz="quarter" idx="12"/>
          </p:nvPr>
        </p:nvSpPr>
        <p:spPr/>
        <p:txBody>
          <a:bodyPr/>
          <a:lstStyle/>
          <a:p>
            <a:pPr>
              <a:defRPr/>
            </a:pPr>
            <a:fld id="{607ECB28-9618-4EA7-8694-371EE8ACBA7F}" type="slidenum">
              <a:rPr lang="fr-FR" smtClean="0"/>
              <a:pPr>
                <a:defRPr/>
              </a:pPr>
              <a:t>‹N°›</a:t>
            </a:fld>
            <a:endParaRPr lang="fr-FR"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pPr>
              <a:defRPr/>
            </a:pPr>
            <a:fld id="{001F2F7A-751B-4A10-A586-160DD5198D1C}" type="datetimeFigureOut">
              <a:rPr lang="fr-FR" smtClean="0"/>
              <a:pPr>
                <a:defRPr/>
              </a:pPr>
              <a:t>24/10/2024</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DAB12EC9-8383-4613-8773-9A2638AC6ADB}" type="slidenum">
              <a:rPr lang="fr-FR" smtClean="0"/>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pPr>
              <a:defRPr/>
            </a:pPr>
            <a:fld id="{4FF831FE-05FB-432E-8A7C-15ED8206CBF5}" type="datetimeFigureOut">
              <a:rPr lang="fr-FR" smtClean="0"/>
              <a:pPr>
                <a:defRPr/>
              </a:pPr>
              <a:t>24/10/2024</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54D913DD-2384-4915-9CF4-FD5B81A72AB1}" type="slidenum">
              <a:rPr lang="fr-FR" smtClean="0"/>
              <a:pPr>
                <a:defRPr/>
              </a:pPr>
              <a:t>‹N°›</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7813"/>
            <a:ext cx="8229600" cy="58531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3"/>
          <p:cNvSpPr>
            <a:spLocks noGrp="1"/>
          </p:cNvSpPr>
          <p:nvPr>
            <p:ph type="dt" sz="half" idx="10"/>
          </p:nvPr>
        </p:nvSpPr>
        <p:spPr/>
        <p:txBody>
          <a:bodyPr/>
          <a:lstStyle>
            <a:lvl1pPr>
              <a:defRPr/>
            </a:lvl1pPr>
          </a:lstStyle>
          <a:p>
            <a:pPr>
              <a:defRPr/>
            </a:pPr>
            <a:fld id="{2AC0DB72-2ADB-499F-9D7C-8718B57B952A}" type="datetimeFigureOut">
              <a:rPr lang="fr-FR"/>
              <a:pPr>
                <a:defRPr/>
              </a:pPr>
              <a:t>24/10/2024</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28DA8612-290B-4E1E-BFD0-8F40417C6BAE}" type="slidenum">
              <a:rPr lang="fr-FR"/>
              <a:pPr>
                <a:defRPr/>
              </a:pPr>
              <a:t>‹N°›</a:t>
            </a:fld>
            <a:endParaRPr lang="fr-FR"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307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307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9CC18D03-7F62-4DE1-A8B1-E2E6EDC967E3}" type="datetimeFigureOut">
              <a:rPr lang="fr-FR"/>
              <a:pPr>
                <a:defRPr/>
              </a:pPr>
              <a:t>24/10/2024</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18B003B7-DC8D-40C6-9A24-F35A62561514}" type="slidenum">
              <a:rPr lang="fr-FR"/>
              <a:pPr>
                <a:defRPr/>
              </a:pPr>
              <a:t>‹N°›</a:t>
            </a:fld>
            <a:endParaRPr lang="fr-FR"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pPr>
              <a:defRPr/>
            </a:pPr>
            <a:fld id="{9752875C-391D-4B0D-ABC0-83BB545F58E6}" type="datetimeFigureOut">
              <a:rPr lang="fr-FR" smtClean="0"/>
              <a:pPr>
                <a:defRPr/>
              </a:pPr>
              <a:t>24/10/2024</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35753E93-4A4F-49C3-8C7F-B7EC6D9A5FBF}" type="slidenum">
              <a:rPr lang="fr-FR" smtClean="0"/>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pPr>
              <a:defRPr/>
            </a:pPr>
            <a:fld id="{75CE2903-CB01-4309-870C-49342B37F561}" type="datetimeFigureOut">
              <a:rPr lang="fr-FR" smtClean="0"/>
              <a:pPr>
                <a:defRPr/>
              </a:pPr>
              <a:t>24/10/2024</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8C7119C0-BE0C-4B32-B8EF-785191B7EC8C}" type="slidenum">
              <a:rPr lang="fr-FR" smtClean="0"/>
              <a:pPr>
                <a:defRPr/>
              </a:pPr>
              <a:t>‹N°›</a:t>
            </a:fld>
            <a:endParaRPr lang="fr-F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fld id="{75CE2903-CB01-4309-870C-49342B37F561}" type="datetimeFigureOut">
              <a:rPr lang="fr-FR" smtClean="0"/>
              <a:pPr>
                <a:defRPr/>
              </a:pPr>
              <a:t>24/10/2024</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8C7119C0-BE0C-4B32-B8EF-785191B7EC8C}" type="slidenum">
              <a:rPr lang="fr-FR" smtClean="0"/>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pPr>
              <a:defRPr/>
            </a:pPr>
            <a:fld id="{98E21402-B782-45F6-908D-EDDC52B3D19E}" type="datetimeFigureOut">
              <a:rPr lang="fr-FR" smtClean="0"/>
              <a:pPr>
                <a:defRPr/>
              </a:pPr>
              <a:t>24/10/2024</a:t>
            </a:fld>
            <a:endParaRPr lang="fr-FR" dirty="0"/>
          </a:p>
        </p:txBody>
      </p:sp>
      <p:sp>
        <p:nvSpPr>
          <p:cNvPr id="6" name="Footer Placeholder 5"/>
          <p:cNvSpPr>
            <a:spLocks noGrp="1"/>
          </p:cNvSpPr>
          <p:nvPr>
            <p:ph type="ftr" sz="quarter" idx="11"/>
          </p:nvPr>
        </p:nvSpPr>
        <p:spPr/>
        <p:txBody>
          <a:bodyPr/>
          <a:lstStyle/>
          <a:p>
            <a:pPr>
              <a:defRPr/>
            </a:pPr>
            <a:endParaRPr lang="fr-FR" dirty="0"/>
          </a:p>
        </p:txBody>
      </p:sp>
      <p:sp>
        <p:nvSpPr>
          <p:cNvPr id="7" name="Slide Number Placeholder 6"/>
          <p:cNvSpPr>
            <a:spLocks noGrp="1"/>
          </p:cNvSpPr>
          <p:nvPr>
            <p:ph type="sldNum" sz="quarter" idx="12"/>
          </p:nvPr>
        </p:nvSpPr>
        <p:spPr/>
        <p:txBody>
          <a:bodyPr/>
          <a:lstStyle/>
          <a:p>
            <a:pPr>
              <a:defRPr/>
            </a:pPr>
            <a:fld id="{4C05CBC0-15D1-44A7-BD2C-9F7D681E3099}" type="slidenum">
              <a:rPr lang="fr-FR" smtClean="0"/>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6"/>
          <p:cNvSpPr>
            <a:spLocks noGrp="1"/>
          </p:cNvSpPr>
          <p:nvPr>
            <p:ph type="dt" sz="half" idx="10"/>
          </p:nvPr>
        </p:nvSpPr>
        <p:spPr/>
        <p:txBody>
          <a:bodyPr/>
          <a:lstStyle/>
          <a:p>
            <a:pPr>
              <a:defRPr/>
            </a:pPr>
            <a:fld id="{96630F1E-DBB7-4F25-A71A-BCA1F86EEB4B}" type="datetimeFigureOut">
              <a:rPr lang="fr-FR" smtClean="0"/>
              <a:pPr>
                <a:defRPr/>
              </a:pPr>
              <a:t>24/10/2024</a:t>
            </a:fld>
            <a:endParaRPr lang="fr-FR" dirty="0"/>
          </a:p>
        </p:txBody>
      </p:sp>
      <p:sp>
        <p:nvSpPr>
          <p:cNvPr id="8" name="Footer Placeholder 7"/>
          <p:cNvSpPr>
            <a:spLocks noGrp="1"/>
          </p:cNvSpPr>
          <p:nvPr>
            <p:ph type="ftr" sz="quarter" idx="11"/>
          </p:nvPr>
        </p:nvSpPr>
        <p:spPr/>
        <p:txBody>
          <a:bodyPr/>
          <a:lstStyle/>
          <a:p>
            <a:pPr>
              <a:defRPr/>
            </a:pPr>
            <a:endParaRPr lang="fr-FR" dirty="0"/>
          </a:p>
        </p:txBody>
      </p:sp>
      <p:sp>
        <p:nvSpPr>
          <p:cNvPr id="9" name="Slide Number Placeholder 8"/>
          <p:cNvSpPr>
            <a:spLocks noGrp="1"/>
          </p:cNvSpPr>
          <p:nvPr>
            <p:ph type="sldNum" sz="quarter" idx="12"/>
          </p:nvPr>
        </p:nvSpPr>
        <p:spPr/>
        <p:txBody>
          <a:bodyPr/>
          <a:lstStyle/>
          <a:p>
            <a:pPr>
              <a:defRPr/>
            </a:pPr>
            <a:fld id="{DA9C30B6-960B-4A67-B117-361171B09E85}" type="slidenum">
              <a:rPr lang="fr-FR" smtClean="0"/>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pPr>
              <a:defRPr/>
            </a:pPr>
            <a:fld id="{A27903AC-5218-491A-8CC1-E1FE9F360600}" type="datetimeFigureOut">
              <a:rPr lang="fr-FR" smtClean="0"/>
              <a:pPr>
                <a:defRPr/>
              </a:pPr>
              <a:t>24/10/2024</a:t>
            </a:fld>
            <a:endParaRPr lang="fr-FR" dirty="0"/>
          </a:p>
        </p:txBody>
      </p:sp>
      <p:sp>
        <p:nvSpPr>
          <p:cNvPr id="4" name="Footer Placeholder 3"/>
          <p:cNvSpPr>
            <a:spLocks noGrp="1"/>
          </p:cNvSpPr>
          <p:nvPr>
            <p:ph type="ftr" sz="quarter" idx="11"/>
          </p:nvPr>
        </p:nvSpPr>
        <p:spPr/>
        <p:txBody>
          <a:bodyPr/>
          <a:lstStyle/>
          <a:p>
            <a:pPr>
              <a:defRPr/>
            </a:pPr>
            <a:endParaRPr lang="fr-FR" dirty="0"/>
          </a:p>
        </p:txBody>
      </p:sp>
      <p:sp>
        <p:nvSpPr>
          <p:cNvPr id="5" name="Slide Number Placeholder 4"/>
          <p:cNvSpPr>
            <a:spLocks noGrp="1"/>
          </p:cNvSpPr>
          <p:nvPr>
            <p:ph type="sldNum" sz="quarter" idx="12"/>
          </p:nvPr>
        </p:nvSpPr>
        <p:spPr/>
        <p:txBody>
          <a:bodyPr/>
          <a:lstStyle/>
          <a:p>
            <a:pPr>
              <a:defRPr/>
            </a:pPr>
            <a:fld id="{2E8044D9-0BE8-4AC4-9D6B-BDDDEB6EE950}" type="slidenum">
              <a:rPr lang="fr-FR" smtClean="0"/>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6DC514D-700B-4ADF-B70C-09DE973B245A}" type="datetimeFigureOut">
              <a:rPr lang="fr-FR" smtClean="0"/>
              <a:pPr>
                <a:defRPr/>
              </a:pPr>
              <a:t>24/10/2024</a:t>
            </a:fld>
            <a:endParaRPr lang="fr-FR" dirty="0"/>
          </a:p>
        </p:txBody>
      </p:sp>
      <p:sp>
        <p:nvSpPr>
          <p:cNvPr id="3" name="Footer Placeholder 2"/>
          <p:cNvSpPr>
            <a:spLocks noGrp="1"/>
          </p:cNvSpPr>
          <p:nvPr>
            <p:ph type="ftr" sz="quarter" idx="11"/>
          </p:nvPr>
        </p:nvSpPr>
        <p:spPr/>
        <p:txBody>
          <a:bodyPr/>
          <a:lstStyle/>
          <a:p>
            <a:pPr>
              <a:defRPr/>
            </a:pPr>
            <a:endParaRPr lang="fr-FR" dirty="0"/>
          </a:p>
        </p:txBody>
      </p:sp>
      <p:sp>
        <p:nvSpPr>
          <p:cNvPr id="4" name="Slide Number Placeholder 3"/>
          <p:cNvSpPr>
            <a:spLocks noGrp="1"/>
          </p:cNvSpPr>
          <p:nvPr>
            <p:ph type="sldNum" sz="quarter" idx="12"/>
          </p:nvPr>
        </p:nvSpPr>
        <p:spPr/>
        <p:txBody>
          <a:bodyPr/>
          <a:lstStyle/>
          <a:p>
            <a:pPr>
              <a:defRPr/>
            </a:pPr>
            <a:fld id="{EF296DB6-852B-462C-AA88-776012910976}" type="slidenum">
              <a:rPr lang="fr-FR" smtClean="0"/>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fld id="{690F7BE6-A607-4E7C-8C7F-2CF41B2F656A}" type="datetimeFigureOut">
              <a:rPr lang="fr-FR" smtClean="0"/>
              <a:pPr>
                <a:defRPr/>
              </a:pPr>
              <a:t>24/10/2024</a:t>
            </a:fld>
            <a:endParaRPr lang="fr-FR" dirty="0"/>
          </a:p>
        </p:txBody>
      </p:sp>
      <p:sp>
        <p:nvSpPr>
          <p:cNvPr id="6" name="Footer Placeholder 5"/>
          <p:cNvSpPr>
            <a:spLocks noGrp="1"/>
          </p:cNvSpPr>
          <p:nvPr>
            <p:ph type="ftr" sz="quarter" idx="11"/>
          </p:nvPr>
        </p:nvSpPr>
        <p:spPr/>
        <p:txBody>
          <a:bodyPr/>
          <a:lstStyle/>
          <a:p>
            <a:pPr>
              <a:defRPr/>
            </a:pPr>
            <a:endParaRPr lang="fr-FR" dirty="0"/>
          </a:p>
        </p:txBody>
      </p:sp>
      <p:sp>
        <p:nvSpPr>
          <p:cNvPr id="7" name="Slide Number Placeholder 6"/>
          <p:cNvSpPr>
            <a:spLocks noGrp="1"/>
          </p:cNvSpPr>
          <p:nvPr>
            <p:ph type="sldNum" sz="quarter" idx="12"/>
          </p:nvPr>
        </p:nvSpPr>
        <p:spPr/>
        <p:txBody>
          <a:bodyPr/>
          <a:lstStyle/>
          <a:p>
            <a:pPr>
              <a:defRPr/>
            </a:pPr>
            <a:fld id="{878B3B45-364A-469F-A25A-E104943AC32E}" type="slidenum">
              <a:rPr lang="fr-FR" smtClean="0"/>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F5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75CE2903-CB01-4309-870C-49342B37F561}" type="datetimeFigureOut">
              <a:rPr lang="fr-FR" smtClean="0"/>
              <a:pPr>
                <a:defRPr/>
              </a:pPr>
              <a:t>24/10/2024</a:t>
            </a:fld>
            <a:endParaRPr lang="fr-FR"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fr-FR"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a:defRPr/>
            </a:pPr>
            <a:fld id="{8C7119C0-BE0C-4B32-B8EF-785191B7EC8C}" type="slidenum">
              <a:rPr lang="fr-FR" smtClean="0"/>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3D5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49275" y="882286"/>
            <a:ext cx="8042276" cy="1440160"/>
          </a:xfrm>
        </p:spPr>
        <p:txBody>
          <a:bodyPr/>
          <a:lstStyle/>
          <a:p>
            <a:pPr>
              <a:lnSpc>
                <a:spcPct val="50000"/>
              </a:lnSpc>
            </a:pPr>
            <a:br>
              <a:rPr lang="fr-FR" sz="2800" dirty="0">
                <a:solidFill>
                  <a:schemeClr val="bg1"/>
                </a:solidFill>
                <a:latin typeface="Verdana Pro Cond Black" panose="020B0A06030504040204" pitchFamily="34" charset="0"/>
              </a:rPr>
            </a:br>
            <a:br>
              <a:rPr lang="fr-FR" sz="2800" dirty="0">
                <a:solidFill>
                  <a:schemeClr val="bg1"/>
                </a:solidFill>
                <a:latin typeface="Verdana Pro Cond Black" panose="020B0A06030504040204" pitchFamily="34" charset="0"/>
              </a:rPr>
            </a:br>
            <a:br>
              <a:rPr lang="fr-FR" sz="2800" dirty="0">
                <a:solidFill>
                  <a:schemeClr val="bg1"/>
                </a:solidFill>
                <a:latin typeface="Verdana Pro Cond Black" panose="020B0A06030504040204" pitchFamily="34" charset="0"/>
              </a:rPr>
            </a:br>
            <a:br>
              <a:rPr lang="fr-FR" sz="2800" dirty="0">
                <a:solidFill>
                  <a:schemeClr val="bg1"/>
                </a:solidFill>
                <a:latin typeface="Verdana Pro Cond Black" panose="020B0A06030504040204" pitchFamily="34" charset="0"/>
              </a:rPr>
            </a:br>
            <a:br>
              <a:rPr lang="fr-FR" sz="2800" dirty="0">
                <a:solidFill>
                  <a:schemeClr val="bg1"/>
                </a:solidFill>
                <a:latin typeface="Verdana Pro Cond Black" panose="020B0A06030504040204" pitchFamily="34" charset="0"/>
              </a:rPr>
            </a:br>
            <a:br>
              <a:rPr lang="fr-FR" sz="2800" dirty="0">
                <a:solidFill>
                  <a:schemeClr val="bg1"/>
                </a:solidFill>
                <a:latin typeface="Verdana Pro Cond Black" panose="020B0A06030504040204" pitchFamily="34" charset="0"/>
              </a:rPr>
            </a:br>
            <a:br>
              <a:rPr lang="fr-FR" sz="2800" dirty="0">
                <a:solidFill>
                  <a:schemeClr val="bg1"/>
                </a:solidFill>
                <a:latin typeface="Verdana Pro Cond Black" panose="020B0A06030504040204" pitchFamily="34" charset="0"/>
              </a:rPr>
            </a:br>
            <a:br>
              <a:rPr lang="fr-FR" sz="2800" dirty="0">
                <a:solidFill>
                  <a:schemeClr val="bg1"/>
                </a:solidFill>
                <a:latin typeface="Verdana Pro Cond Black" panose="020B0A06030504040204" pitchFamily="34" charset="0"/>
              </a:rPr>
            </a:br>
            <a:br>
              <a:rPr lang="fr-FR" sz="2800" dirty="0">
                <a:solidFill>
                  <a:schemeClr val="bg1"/>
                </a:solidFill>
                <a:latin typeface="Verdana Pro Cond Black" panose="020B0A06030504040204" pitchFamily="34" charset="0"/>
              </a:rPr>
            </a:br>
            <a:br>
              <a:rPr lang="fr-FR" sz="2800" dirty="0">
                <a:solidFill>
                  <a:schemeClr val="bg1"/>
                </a:solidFill>
                <a:latin typeface="Verdana Pro Cond Black" panose="020B0A06030504040204" pitchFamily="34" charset="0"/>
              </a:rPr>
            </a:br>
            <a:br>
              <a:rPr lang="fr-FR" sz="2800" b="1" dirty="0">
                <a:solidFill>
                  <a:schemeClr val="bg1"/>
                </a:solidFill>
                <a:latin typeface="Verdana Pro Cond Black" panose="020B0A06030504040204" pitchFamily="34" charset="0"/>
              </a:rPr>
            </a:br>
            <a:r>
              <a:rPr lang="fr-FR" sz="2800" b="1" dirty="0">
                <a:solidFill>
                  <a:schemeClr val="bg1"/>
                </a:solidFill>
                <a:latin typeface="Verdana Pro Cond Black" panose="020B0A06030504040204" pitchFamily="34" charset="0"/>
              </a:rPr>
              <a:t>Présentation du Collège Notre Dame Saint-Avé</a:t>
            </a:r>
            <a:br>
              <a:rPr lang="fr-FR" sz="2800" b="1" dirty="0">
                <a:solidFill>
                  <a:schemeClr val="bg1"/>
                </a:solidFill>
                <a:latin typeface="Verdana Pro Cond Black" panose="020B0A06030504040204" pitchFamily="34" charset="0"/>
              </a:rPr>
            </a:br>
            <a:r>
              <a:rPr lang="fr-FR" sz="1600" dirty="0">
                <a:solidFill>
                  <a:schemeClr val="bg1"/>
                </a:solidFill>
                <a:latin typeface="Verdana Pro Cond Black" panose="020B0A06030504040204" pitchFamily="34" charset="0"/>
              </a:rPr>
              <a:t> </a:t>
            </a:r>
            <a:br>
              <a:rPr lang="fr-FR" sz="2800" dirty="0">
                <a:solidFill>
                  <a:schemeClr val="bg1"/>
                </a:solidFill>
                <a:latin typeface="Verdana Pro Cond Black" panose="020B0A06030504040204" pitchFamily="34" charset="0"/>
              </a:rPr>
            </a:br>
            <a:endParaRPr lang="fr-FR" sz="2800" dirty="0">
              <a:solidFill>
                <a:schemeClr val="bg1"/>
              </a:solidFill>
              <a:latin typeface="Verdana Pro Cond Black" panose="020B0A06030504040204" pitchFamily="34" charset="0"/>
            </a:endParaRPr>
          </a:p>
        </p:txBody>
      </p:sp>
      <p:pic>
        <p:nvPicPr>
          <p:cNvPr id="4" name="Espace réservé du contenu 3" descr="St Avé1.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4707" b="10653"/>
          <a:stretch/>
        </p:blipFill>
        <p:spPr>
          <a:xfrm>
            <a:off x="549275" y="2044700"/>
            <a:ext cx="8042275" cy="3898900"/>
          </a:xfrm>
          <a:ln w="76200">
            <a:solidFill>
              <a:srgbClr val="E87B00"/>
            </a:solidFill>
          </a:ln>
        </p:spPr>
      </p:pic>
      <p:pic>
        <p:nvPicPr>
          <p:cNvPr id="8" name="Image 7" descr="Une image contenant texte, capture d’écran, Police&#10;&#10;Description générée automatiquement">
            <a:extLst>
              <a:ext uri="{FF2B5EF4-FFF2-40B4-BE49-F238E27FC236}">
                <a16:creationId xmlns:a16="http://schemas.microsoft.com/office/drawing/2014/main" id="{C73BC035-E36E-DFF4-8469-651DEEDA5E62}"/>
              </a:ext>
            </a:extLst>
          </p:cNvPr>
          <p:cNvPicPr>
            <a:picLocks noChangeAspect="1"/>
          </p:cNvPicPr>
          <p:nvPr/>
        </p:nvPicPr>
        <p:blipFill>
          <a:blip r:embed="rId4">
            <a:extLst>
              <a:ext uri="{28A0092B-C50C-407E-A947-70E740481C1C}">
                <a14:useLocalDpi xmlns:a14="http://schemas.microsoft.com/office/drawing/2010/main" val="0"/>
              </a:ext>
            </a:extLst>
          </a:blip>
          <a:srcRect l="73943" r="3375" b="41123"/>
          <a:stretch/>
        </p:blipFill>
        <p:spPr>
          <a:xfrm>
            <a:off x="0" y="3282"/>
            <a:ext cx="1728192" cy="1121462"/>
          </a:xfrm>
          <a:prstGeom prst="rect">
            <a:avLst/>
          </a:prstGeom>
        </p:spPr>
      </p:pic>
    </p:spTree>
    <p:extLst>
      <p:ext uri="{BB962C8B-B14F-4D97-AF65-F5344CB8AC3E}">
        <p14:creationId xmlns:p14="http://schemas.microsoft.com/office/powerpoint/2010/main" val="3580559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107950" y="1600200"/>
            <a:ext cx="9036050" cy="4724400"/>
          </a:xfrm>
        </p:spPr>
        <p:txBody>
          <a:bodyPr lIns="92075" tIns="46038" rIns="92075" bIns="46038">
            <a:normAutofit lnSpcReduction="10000"/>
          </a:bodyPr>
          <a:lstStyle/>
          <a:p>
            <a:pPr eaLnBrk="1" hangingPunct="1">
              <a:lnSpc>
                <a:spcPct val="90000"/>
              </a:lnSpc>
              <a:buFont typeface="Arial" charset="0"/>
              <a:buNone/>
            </a:pPr>
            <a:r>
              <a:rPr lang="fr-FR" sz="2000" dirty="0">
                <a:solidFill>
                  <a:srgbClr val="2B3D51"/>
                </a:solidFill>
                <a:latin typeface="Comic Sans MS" charset="0"/>
                <a:cs typeface="Comic Sans MS" charset="0"/>
              </a:rPr>
              <a:t>Le collège se décompose en deux cycles :</a:t>
            </a:r>
          </a:p>
          <a:p>
            <a:pPr eaLnBrk="1" hangingPunct="1">
              <a:lnSpc>
                <a:spcPct val="90000"/>
              </a:lnSpc>
            </a:pPr>
            <a:endParaRPr lang="fr-FR" sz="2000" dirty="0">
              <a:solidFill>
                <a:srgbClr val="2B3D51"/>
              </a:solidFill>
              <a:latin typeface="Comic Sans MS" charset="0"/>
              <a:cs typeface="Comic Sans MS" charset="0"/>
            </a:endParaRPr>
          </a:p>
          <a:p>
            <a:pPr marL="457200" lvl="1" indent="0" eaLnBrk="1" hangingPunct="1">
              <a:lnSpc>
                <a:spcPct val="90000"/>
              </a:lnSpc>
              <a:buNone/>
            </a:pPr>
            <a:r>
              <a:rPr lang="fr-FR" sz="2000" u="sng" dirty="0">
                <a:solidFill>
                  <a:srgbClr val="24B094"/>
                </a:solidFill>
                <a:effectLst>
                  <a:outerShdw blurRad="38100" dist="38100" dir="2700000" algn="tl">
                    <a:srgbClr val="DDDDDD"/>
                  </a:outerShdw>
                </a:effectLst>
                <a:latin typeface="Comic Sans MS" charset="0"/>
                <a:cs typeface="Comic Sans MS" charset="0"/>
              </a:rPr>
              <a:t>Cycle 3 </a:t>
            </a:r>
            <a:r>
              <a:rPr lang="fr-FR" sz="2000" dirty="0">
                <a:solidFill>
                  <a:srgbClr val="24B094"/>
                </a:solidFill>
                <a:latin typeface="Comic Sans MS" charset="0"/>
                <a:cs typeface="Comic Sans MS" charset="0"/>
              </a:rPr>
              <a:t>: </a:t>
            </a:r>
            <a:r>
              <a:rPr lang="fr-FR" dirty="0">
                <a:solidFill>
                  <a:srgbClr val="24B094"/>
                </a:solidFill>
                <a:latin typeface="Comic Sans MS" charset="0"/>
                <a:cs typeface="Comic Sans MS" charset="0"/>
              </a:rPr>
              <a:t>Classes de CM1 - CM2 – 6</a:t>
            </a:r>
            <a:r>
              <a:rPr lang="fr-FR" baseline="30000" dirty="0">
                <a:solidFill>
                  <a:srgbClr val="24B094"/>
                </a:solidFill>
                <a:latin typeface="Comic Sans MS" charset="0"/>
                <a:cs typeface="Comic Sans MS" charset="0"/>
              </a:rPr>
              <a:t>ème</a:t>
            </a:r>
            <a:r>
              <a:rPr lang="fr-FR" dirty="0">
                <a:solidFill>
                  <a:srgbClr val="24B094"/>
                </a:solidFill>
                <a:latin typeface="Comic Sans MS" charset="0"/>
                <a:cs typeface="Comic Sans MS" charset="0"/>
              </a:rPr>
              <a:t> </a:t>
            </a:r>
          </a:p>
          <a:p>
            <a:pPr marL="457200" lvl="1" indent="0" eaLnBrk="1" hangingPunct="1">
              <a:lnSpc>
                <a:spcPct val="90000"/>
              </a:lnSpc>
              <a:buNone/>
            </a:pPr>
            <a:r>
              <a:rPr lang="fr-FR" sz="1500" dirty="0">
                <a:solidFill>
                  <a:srgbClr val="2B3D51"/>
                </a:solidFill>
                <a:latin typeface="Comic Sans MS" charset="0"/>
                <a:cs typeface="Comic Sans MS" charset="0"/>
              </a:rPr>
              <a:t>	 conseil écoles-Collège</a:t>
            </a:r>
          </a:p>
          <a:p>
            <a:pPr marL="457200" lvl="1" indent="0" eaLnBrk="1" hangingPunct="1">
              <a:lnSpc>
                <a:spcPct val="90000"/>
              </a:lnSpc>
              <a:buFont typeface="Wingdings" charset="0"/>
              <a:buNone/>
            </a:pPr>
            <a:endParaRPr lang="fr-FR" sz="1700" dirty="0">
              <a:solidFill>
                <a:srgbClr val="2B3D51"/>
              </a:solidFill>
              <a:latin typeface="Comic Sans MS" charset="0"/>
              <a:cs typeface="Comic Sans MS" charset="0"/>
            </a:endParaRPr>
          </a:p>
          <a:p>
            <a:pPr marL="457200" lvl="1" indent="0" eaLnBrk="1" hangingPunct="1">
              <a:lnSpc>
                <a:spcPct val="90000"/>
              </a:lnSpc>
              <a:buNone/>
            </a:pPr>
            <a:r>
              <a:rPr lang="fr-FR" sz="2000" u="sng" dirty="0">
                <a:solidFill>
                  <a:srgbClr val="E87B00"/>
                </a:solidFill>
                <a:effectLst>
                  <a:outerShdw blurRad="38100" dist="38100" dir="2700000" algn="tl">
                    <a:srgbClr val="DDDDDD"/>
                  </a:outerShdw>
                </a:effectLst>
                <a:latin typeface="Comic Sans MS" charset="0"/>
                <a:cs typeface="Comic Sans MS" charset="0"/>
              </a:rPr>
              <a:t>Cycle 4 </a:t>
            </a:r>
            <a:r>
              <a:rPr lang="fr-FR" sz="2000" dirty="0">
                <a:solidFill>
                  <a:srgbClr val="E87B00"/>
                </a:solidFill>
                <a:effectLst>
                  <a:outerShdw blurRad="38100" dist="38100" dir="2700000" algn="tl">
                    <a:srgbClr val="DDDDDD"/>
                  </a:outerShdw>
                </a:effectLst>
                <a:latin typeface="Comic Sans MS" charset="0"/>
                <a:cs typeface="Comic Sans MS" charset="0"/>
              </a:rPr>
              <a:t>: Classes de 5</a:t>
            </a:r>
            <a:r>
              <a:rPr lang="fr-FR" sz="2000" baseline="30000" dirty="0">
                <a:solidFill>
                  <a:srgbClr val="E87B00"/>
                </a:solidFill>
                <a:effectLst>
                  <a:outerShdw blurRad="38100" dist="38100" dir="2700000" algn="tl">
                    <a:srgbClr val="DDDDDD"/>
                  </a:outerShdw>
                </a:effectLst>
                <a:latin typeface="Comic Sans MS" charset="0"/>
                <a:cs typeface="Comic Sans MS" charset="0"/>
              </a:rPr>
              <a:t>ème</a:t>
            </a:r>
            <a:r>
              <a:rPr lang="fr-FR" sz="2000" dirty="0">
                <a:solidFill>
                  <a:srgbClr val="E87B00"/>
                </a:solidFill>
                <a:effectLst>
                  <a:outerShdw blurRad="38100" dist="38100" dir="2700000" algn="tl">
                    <a:srgbClr val="DDDDDD"/>
                  </a:outerShdw>
                </a:effectLst>
                <a:latin typeface="Comic Sans MS" charset="0"/>
                <a:cs typeface="Comic Sans MS" charset="0"/>
              </a:rPr>
              <a:t> – 4</a:t>
            </a:r>
            <a:r>
              <a:rPr lang="fr-FR" sz="2000" baseline="30000" dirty="0">
                <a:solidFill>
                  <a:srgbClr val="E87B00"/>
                </a:solidFill>
                <a:effectLst>
                  <a:outerShdw blurRad="38100" dist="38100" dir="2700000" algn="tl">
                    <a:srgbClr val="DDDDDD"/>
                  </a:outerShdw>
                </a:effectLst>
                <a:latin typeface="Comic Sans MS" charset="0"/>
                <a:cs typeface="Comic Sans MS" charset="0"/>
              </a:rPr>
              <a:t>ème</a:t>
            </a:r>
            <a:r>
              <a:rPr lang="fr-FR" sz="2000" dirty="0">
                <a:solidFill>
                  <a:srgbClr val="E87B00"/>
                </a:solidFill>
                <a:effectLst>
                  <a:outerShdw blurRad="38100" dist="38100" dir="2700000" algn="tl">
                    <a:srgbClr val="DDDDDD"/>
                  </a:outerShdw>
                </a:effectLst>
                <a:latin typeface="Comic Sans MS" charset="0"/>
                <a:cs typeface="Comic Sans MS" charset="0"/>
              </a:rPr>
              <a:t> – 3</a:t>
            </a:r>
            <a:r>
              <a:rPr lang="fr-FR" sz="2000" baseline="30000" dirty="0">
                <a:solidFill>
                  <a:srgbClr val="E87B00"/>
                </a:solidFill>
                <a:effectLst>
                  <a:outerShdw blurRad="38100" dist="38100" dir="2700000" algn="tl">
                    <a:srgbClr val="DDDDDD"/>
                  </a:outerShdw>
                </a:effectLst>
                <a:latin typeface="Comic Sans MS" charset="0"/>
                <a:cs typeface="Comic Sans MS" charset="0"/>
              </a:rPr>
              <a:t>ème</a:t>
            </a:r>
            <a:r>
              <a:rPr lang="fr-FR" sz="2000" dirty="0">
                <a:solidFill>
                  <a:srgbClr val="E87B00"/>
                </a:solidFill>
                <a:effectLst>
                  <a:outerShdw blurRad="38100" dist="38100" dir="2700000" algn="tl">
                    <a:srgbClr val="DDDDDD"/>
                  </a:outerShdw>
                </a:effectLst>
                <a:latin typeface="Comic Sans MS" charset="0"/>
                <a:cs typeface="Comic Sans MS" charset="0"/>
              </a:rPr>
              <a:t> </a:t>
            </a:r>
          </a:p>
          <a:p>
            <a:pPr marL="800100" lvl="1" indent="-342900" eaLnBrk="1" hangingPunct="1">
              <a:lnSpc>
                <a:spcPct val="90000"/>
              </a:lnSpc>
              <a:buFont typeface="Wingdings" charset="0"/>
              <a:buChar char="p"/>
            </a:pPr>
            <a:endParaRPr lang="fr-FR" sz="2000" dirty="0">
              <a:solidFill>
                <a:srgbClr val="2B3D51"/>
              </a:solidFill>
              <a:latin typeface="Comic Sans MS" charset="0"/>
              <a:cs typeface="Comic Sans MS" charset="0"/>
            </a:endParaRPr>
          </a:p>
          <a:p>
            <a:pPr lvl="2" eaLnBrk="1" hangingPunct="1">
              <a:lnSpc>
                <a:spcPct val="90000"/>
              </a:lnSpc>
            </a:pPr>
            <a:r>
              <a:rPr lang="fr-FR" sz="1600" dirty="0">
                <a:solidFill>
                  <a:srgbClr val="2B3D51"/>
                </a:solidFill>
                <a:latin typeface="Comic Sans MS" charset="0"/>
                <a:cs typeface="Comic Sans MS" charset="0"/>
              </a:rPr>
              <a:t>5</a:t>
            </a:r>
            <a:r>
              <a:rPr lang="fr-FR" sz="1600" baseline="30000" dirty="0">
                <a:solidFill>
                  <a:srgbClr val="2B3D51"/>
                </a:solidFill>
                <a:latin typeface="Comic Sans MS" charset="0"/>
                <a:cs typeface="Comic Sans MS" charset="0"/>
              </a:rPr>
              <a:t>ème</a:t>
            </a:r>
            <a:r>
              <a:rPr lang="fr-FR" sz="1600" dirty="0">
                <a:solidFill>
                  <a:srgbClr val="2B3D51"/>
                </a:solidFill>
                <a:latin typeface="Comic Sans MS" charset="0"/>
                <a:cs typeface="Comic Sans MS" charset="0"/>
              </a:rPr>
              <a:t>  : Début de l’apprentissage d’une 2</a:t>
            </a:r>
            <a:r>
              <a:rPr lang="fr-FR" sz="1600" baseline="30000" dirty="0">
                <a:solidFill>
                  <a:srgbClr val="2B3D51"/>
                </a:solidFill>
                <a:latin typeface="Comic Sans MS" charset="0"/>
                <a:cs typeface="Comic Sans MS" charset="0"/>
              </a:rPr>
              <a:t>nde</a:t>
            </a:r>
            <a:r>
              <a:rPr lang="fr-FR" sz="1600" dirty="0">
                <a:solidFill>
                  <a:srgbClr val="2B3D51"/>
                </a:solidFill>
                <a:latin typeface="Comic Sans MS" charset="0"/>
                <a:cs typeface="Comic Sans MS" charset="0"/>
              </a:rPr>
              <a:t> langue vivante (2,5h / semaine) : </a:t>
            </a:r>
          </a:p>
          <a:p>
            <a:pPr marL="342202" lvl="2" indent="0" eaLnBrk="1" hangingPunct="1">
              <a:lnSpc>
                <a:spcPct val="90000"/>
              </a:lnSpc>
              <a:buNone/>
            </a:pPr>
            <a:r>
              <a:rPr lang="fr-FR" sz="1600" dirty="0">
                <a:solidFill>
                  <a:srgbClr val="2B3D51"/>
                </a:solidFill>
                <a:latin typeface="Comic Sans MS" charset="0"/>
                <a:cs typeface="Comic Sans MS" charset="0"/>
              </a:rPr>
              <a:t>			Espagnol, Allemand ou Italien</a:t>
            </a:r>
          </a:p>
          <a:p>
            <a:pPr marL="342202" lvl="2" indent="0" eaLnBrk="1" hangingPunct="1">
              <a:lnSpc>
                <a:spcPct val="90000"/>
              </a:lnSpc>
              <a:buNone/>
            </a:pPr>
            <a:endParaRPr lang="fr-FR" sz="1600" dirty="0">
              <a:solidFill>
                <a:srgbClr val="2B3D51"/>
              </a:solidFill>
              <a:latin typeface="Comic Sans MS" charset="0"/>
              <a:cs typeface="Comic Sans MS" charset="0"/>
            </a:endParaRPr>
          </a:p>
          <a:p>
            <a:pPr lvl="2" eaLnBrk="1" hangingPunct="1">
              <a:lnSpc>
                <a:spcPct val="90000"/>
              </a:lnSpc>
            </a:pPr>
            <a:r>
              <a:rPr lang="fr-FR" sz="1600" dirty="0">
                <a:solidFill>
                  <a:srgbClr val="2B3D51"/>
                </a:solidFill>
                <a:latin typeface="Comic Sans MS" charset="0"/>
                <a:cs typeface="Comic Sans MS" charset="0"/>
              </a:rPr>
              <a:t>Initiation au latin dès la classe de 5è</a:t>
            </a:r>
          </a:p>
          <a:p>
            <a:pPr marL="342202" lvl="2" indent="0" eaLnBrk="1" hangingPunct="1">
              <a:lnSpc>
                <a:spcPct val="90000"/>
              </a:lnSpc>
              <a:buNone/>
            </a:pPr>
            <a:r>
              <a:rPr lang="fr-FR" sz="1500" dirty="0">
                <a:solidFill>
                  <a:srgbClr val="2B3D51"/>
                </a:solidFill>
                <a:latin typeface="Comic Sans MS" charset="0"/>
                <a:cs typeface="Comic Sans MS" charset="0"/>
              </a:rPr>
              <a:t>			</a:t>
            </a:r>
          </a:p>
          <a:p>
            <a:pPr marL="457200" lvl="1" indent="0" algn="ctr" eaLnBrk="1" hangingPunct="1">
              <a:lnSpc>
                <a:spcPct val="90000"/>
              </a:lnSpc>
              <a:buNone/>
            </a:pPr>
            <a:r>
              <a:rPr lang="fr-FR" altLang="ja-JP" sz="2000" dirty="0">
                <a:solidFill>
                  <a:srgbClr val="2B3D51"/>
                </a:solidFill>
                <a:latin typeface="Comic Sans MS" charset="0"/>
                <a:cs typeface="Comic Sans MS" charset="0"/>
              </a:rPr>
              <a:t>La 3</a:t>
            </a:r>
            <a:r>
              <a:rPr lang="fr-FR" altLang="ja-JP" sz="2000" baseline="30000" dirty="0">
                <a:solidFill>
                  <a:srgbClr val="2B3D51"/>
                </a:solidFill>
                <a:latin typeface="Comic Sans MS" charset="0"/>
                <a:cs typeface="Comic Sans MS" charset="0"/>
              </a:rPr>
              <a:t>ème</a:t>
            </a:r>
            <a:r>
              <a:rPr lang="fr-FR" altLang="ja-JP" sz="2000" dirty="0">
                <a:solidFill>
                  <a:srgbClr val="2B3D51"/>
                </a:solidFill>
                <a:latin typeface="Comic Sans MS" charset="0"/>
                <a:cs typeface="Comic Sans MS" charset="0"/>
              </a:rPr>
              <a:t>  : Diplôme National du Brevet</a:t>
            </a:r>
          </a:p>
          <a:p>
            <a:pPr marL="457200" lvl="1" indent="0" algn="ctr" eaLnBrk="1" hangingPunct="1">
              <a:lnSpc>
                <a:spcPct val="90000"/>
              </a:lnSpc>
              <a:buNone/>
            </a:pPr>
            <a:r>
              <a:rPr lang="fr-FR" altLang="ja-JP" sz="2000" dirty="0">
                <a:solidFill>
                  <a:srgbClr val="2B3D51"/>
                </a:solidFill>
                <a:latin typeface="Comic Sans MS" charset="0"/>
                <a:cs typeface="Comic Sans MS" charset="0"/>
              </a:rPr>
              <a:t>et année de préparation à l’orientation </a:t>
            </a:r>
          </a:p>
        </p:txBody>
      </p:sp>
      <p:sp>
        <p:nvSpPr>
          <p:cNvPr id="7" name="AutoShape 16"/>
          <p:cNvSpPr>
            <a:spLocks noChangeArrowheads="1"/>
          </p:cNvSpPr>
          <p:nvPr/>
        </p:nvSpPr>
        <p:spPr bwMode="auto">
          <a:xfrm>
            <a:off x="395288" y="405382"/>
            <a:ext cx="3600648" cy="1007394"/>
          </a:xfrm>
          <a:prstGeom prst="roundRect">
            <a:avLst>
              <a:gd name="adj" fmla="val 16667"/>
            </a:avLst>
          </a:prstGeom>
          <a:solidFill>
            <a:srgbClr val="2B3D51">
              <a:alpha val="99001"/>
            </a:srgbClr>
          </a:solidFill>
          <a:ln w="22225">
            <a:solidFill>
              <a:srgbClr val="2B3D51"/>
            </a:solidFill>
            <a:round/>
            <a:headEnd/>
            <a:tailEnd/>
          </a:ln>
        </p:spPr>
        <p:txBody>
          <a:bodyPr/>
          <a:lstStyle/>
          <a:p>
            <a:pPr algn="ctr">
              <a:defRPr/>
            </a:pPr>
            <a:r>
              <a:rPr lang="fr-FR" sz="4400" b="1" dirty="0">
                <a:solidFill>
                  <a:schemeClr val="bg1"/>
                </a:solidFill>
                <a:effectLst>
                  <a:outerShdw blurRad="38100" dist="38100" dir="2700000" algn="tl">
                    <a:srgbClr val="000000">
                      <a:alpha val="43137"/>
                    </a:srgbClr>
                  </a:outerShdw>
                </a:effectLst>
                <a:latin typeface="Verdana Pro Cond Black" panose="020B0A06030504040204" pitchFamily="34" charset="0"/>
              </a:rPr>
              <a:t>Le collège</a:t>
            </a:r>
          </a:p>
        </p:txBody>
      </p:sp>
      <p:pic>
        <p:nvPicPr>
          <p:cNvPr id="3" name="Image 2" descr="REPORTAGE ND ST AVÉ 0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476673"/>
            <a:ext cx="2704594" cy="1800200"/>
          </a:xfrm>
          <a:prstGeom prst="rect">
            <a:avLst/>
          </a:prstGeom>
          <a:ln>
            <a:noFill/>
          </a:ln>
          <a:effectLst>
            <a:softEdge rad="112500"/>
          </a:effectLst>
        </p:spPr>
      </p:pic>
    </p:spTree>
    <p:extLst>
      <p:ext uri="{BB962C8B-B14F-4D97-AF65-F5344CB8AC3E}">
        <p14:creationId xmlns:p14="http://schemas.microsoft.com/office/powerpoint/2010/main" val="26471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242778" y="1268760"/>
            <a:ext cx="8891587" cy="5257354"/>
          </a:xfrm>
        </p:spPr>
        <p:txBody>
          <a:bodyPr lIns="92075" tIns="46038" rIns="92075" bIns="46038">
            <a:normAutofit fontScale="92500" lnSpcReduction="20000"/>
          </a:bodyPr>
          <a:lstStyle/>
          <a:p>
            <a:pPr marL="609600" indent="-609600" eaLnBrk="1" hangingPunct="1">
              <a:lnSpc>
                <a:spcPct val="70000"/>
              </a:lnSpc>
              <a:spcBef>
                <a:spcPts val="1400"/>
              </a:spcBef>
              <a:buFont typeface="Wingdings" charset="0"/>
              <a:buNone/>
            </a:pPr>
            <a:r>
              <a:rPr lang="fr-FR" sz="2900" b="1" u="sng" dirty="0">
                <a:solidFill>
                  <a:srgbClr val="E87B00"/>
                </a:solidFill>
                <a:latin typeface="Calibri" charset="0"/>
              </a:rPr>
              <a:t>Horaires </a:t>
            </a:r>
            <a:r>
              <a:rPr lang="fr-FR" sz="2900" dirty="0">
                <a:solidFill>
                  <a:srgbClr val="E87B00"/>
                </a:solidFill>
                <a:latin typeface="Calibri" charset="0"/>
              </a:rPr>
              <a:t>:    26 heures de cours par semaine</a:t>
            </a:r>
          </a:p>
          <a:p>
            <a:pPr marL="609600" indent="-609600" eaLnBrk="1" hangingPunct="1">
              <a:lnSpc>
                <a:spcPct val="70000"/>
              </a:lnSpc>
              <a:spcBef>
                <a:spcPts val="1400"/>
              </a:spcBef>
              <a:buFont typeface="Wingdings" charset="0"/>
              <a:buChar char="Ø"/>
            </a:pPr>
            <a:r>
              <a:rPr lang="fr-FR" sz="2900" dirty="0">
                <a:solidFill>
                  <a:srgbClr val="2B3D51"/>
                </a:solidFill>
                <a:latin typeface="Calibri" charset="0"/>
              </a:rPr>
              <a:t>Français : 4,5 h</a:t>
            </a:r>
          </a:p>
          <a:p>
            <a:pPr marL="609600" indent="-609600" eaLnBrk="1" hangingPunct="1">
              <a:lnSpc>
                <a:spcPct val="70000"/>
              </a:lnSpc>
              <a:spcBef>
                <a:spcPts val="1400"/>
              </a:spcBef>
              <a:buFont typeface="Wingdings" charset="0"/>
              <a:buChar char="Ø"/>
            </a:pPr>
            <a:r>
              <a:rPr lang="fr-FR" sz="2900" dirty="0">
                <a:solidFill>
                  <a:srgbClr val="2B3D51"/>
                </a:solidFill>
                <a:latin typeface="Calibri" charset="0"/>
              </a:rPr>
              <a:t>Mathématiques : 4,5 h</a:t>
            </a:r>
          </a:p>
          <a:p>
            <a:pPr marL="609600" indent="-609600" eaLnBrk="1" hangingPunct="1">
              <a:lnSpc>
                <a:spcPct val="70000"/>
              </a:lnSpc>
              <a:spcBef>
                <a:spcPts val="1400"/>
              </a:spcBef>
              <a:buFont typeface="Wingdings" charset="0"/>
              <a:buChar char="Ø"/>
            </a:pPr>
            <a:r>
              <a:rPr lang="fr-FR" sz="2900" dirty="0">
                <a:solidFill>
                  <a:srgbClr val="2B3D51"/>
                </a:solidFill>
                <a:latin typeface="Calibri" charset="0"/>
              </a:rPr>
              <a:t>Anglais : 4 h</a:t>
            </a:r>
          </a:p>
          <a:p>
            <a:pPr marL="609600" indent="-609600" eaLnBrk="1" hangingPunct="1">
              <a:lnSpc>
                <a:spcPct val="70000"/>
              </a:lnSpc>
              <a:spcBef>
                <a:spcPts val="1400"/>
              </a:spcBef>
              <a:buFont typeface="Wingdings" charset="0"/>
              <a:buChar char="Ø"/>
            </a:pPr>
            <a:r>
              <a:rPr lang="fr-FR" sz="2900" dirty="0">
                <a:solidFill>
                  <a:srgbClr val="2B3D51"/>
                </a:solidFill>
                <a:latin typeface="Calibri" charset="0"/>
              </a:rPr>
              <a:t>Histoire-géographie - enseignement moral et civique : 3 h</a:t>
            </a:r>
          </a:p>
          <a:p>
            <a:pPr marL="609600" indent="-609600" eaLnBrk="1" hangingPunct="1">
              <a:lnSpc>
                <a:spcPct val="70000"/>
              </a:lnSpc>
              <a:spcBef>
                <a:spcPts val="1400"/>
              </a:spcBef>
              <a:buFont typeface="Wingdings" charset="0"/>
              <a:buChar char="Ø"/>
            </a:pPr>
            <a:r>
              <a:rPr lang="fr-FR" sz="2900" dirty="0">
                <a:solidFill>
                  <a:srgbClr val="2B3D51"/>
                </a:solidFill>
                <a:latin typeface="Calibri" charset="0"/>
              </a:rPr>
              <a:t>Éducation Physique et Sportive (E.P.S.) : 4 h</a:t>
            </a:r>
          </a:p>
          <a:p>
            <a:pPr marL="609600" indent="-609600" eaLnBrk="1" hangingPunct="1">
              <a:lnSpc>
                <a:spcPct val="70000"/>
              </a:lnSpc>
              <a:spcBef>
                <a:spcPts val="1400"/>
              </a:spcBef>
              <a:buFont typeface="Wingdings" charset="0"/>
              <a:buChar char="Ø"/>
            </a:pPr>
            <a:r>
              <a:rPr lang="fr-FR" sz="2900" dirty="0">
                <a:solidFill>
                  <a:srgbClr val="2B3D51"/>
                </a:solidFill>
                <a:latin typeface="Calibri" charset="0"/>
              </a:rPr>
              <a:t>Arts plastiques : 1 h</a:t>
            </a:r>
          </a:p>
          <a:p>
            <a:pPr marL="609600" indent="-609600" eaLnBrk="1" hangingPunct="1">
              <a:lnSpc>
                <a:spcPct val="70000"/>
              </a:lnSpc>
              <a:spcBef>
                <a:spcPts val="1400"/>
              </a:spcBef>
              <a:buFont typeface="Wingdings" charset="0"/>
              <a:buChar char="Ø"/>
            </a:pPr>
            <a:r>
              <a:rPr lang="fr-FR" sz="2900" dirty="0">
                <a:solidFill>
                  <a:srgbClr val="2B3D51"/>
                </a:solidFill>
                <a:latin typeface="Calibri" charset="0"/>
              </a:rPr>
              <a:t>Éducation musicale : 1 h</a:t>
            </a:r>
          </a:p>
          <a:p>
            <a:pPr marL="609600" indent="-609600" eaLnBrk="1" hangingPunct="1">
              <a:lnSpc>
                <a:spcPct val="70000"/>
              </a:lnSpc>
              <a:spcBef>
                <a:spcPts val="1400"/>
              </a:spcBef>
              <a:buFont typeface="Wingdings" charset="0"/>
              <a:buChar char="Ø"/>
            </a:pPr>
            <a:r>
              <a:rPr lang="fr-FR" sz="2900" dirty="0">
                <a:solidFill>
                  <a:srgbClr val="2B3D51"/>
                </a:solidFill>
                <a:latin typeface="Calibri" charset="0"/>
              </a:rPr>
              <a:t>Enseignement scientifique : 2,5 h (techno/sc. Physiques)</a:t>
            </a:r>
          </a:p>
          <a:p>
            <a:pPr marL="609600" indent="-609600" eaLnBrk="1" hangingPunct="1">
              <a:lnSpc>
                <a:spcPct val="70000"/>
              </a:lnSpc>
              <a:spcBef>
                <a:spcPts val="1400"/>
              </a:spcBef>
              <a:buFont typeface="Wingdings" charset="0"/>
              <a:buChar char="Ø"/>
            </a:pPr>
            <a:r>
              <a:rPr lang="fr-FR" sz="2900" dirty="0">
                <a:solidFill>
                  <a:srgbClr val="2B3D51"/>
                </a:solidFill>
                <a:latin typeface="Calibri" charset="0"/>
              </a:rPr>
              <a:t>Sciences de la Vie et de la Terre (S.V.T.) : 1,5 h</a:t>
            </a:r>
          </a:p>
          <a:p>
            <a:pPr marL="609600" indent="-609600" eaLnBrk="1" hangingPunct="1">
              <a:lnSpc>
                <a:spcPct val="70000"/>
              </a:lnSpc>
              <a:spcBef>
                <a:spcPts val="1400"/>
              </a:spcBef>
              <a:buFont typeface="Wingdings" charset="0"/>
              <a:buChar char="Ø"/>
            </a:pPr>
            <a:r>
              <a:rPr lang="fr-FR" sz="2900" dirty="0">
                <a:solidFill>
                  <a:srgbClr val="2B3D51"/>
                </a:solidFill>
                <a:latin typeface="Calibri" charset="0"/>
              </a:rPr>
              <a:t>Breton : 3 h</a:t>
            </a:r>
          </a:p>
          <a:p>
            <a:pPr marL="0" indent="0" eaLnBrk="1" hangingPunct="1">
              <a:lnSpc>
                <a:spcPct val="70000"/>
              </a:lnSpc>
              <a:spcBef>
                <a:spcPts val="1400"/>
              </a:spcBef>
              <a:buNone/>
            </a:pPr>
            <a:endParaRPr lang="fr-FR" sz="2900" dirty="0">
              <a:solidFill>
                <a:srgbClr val="2B3D51"/>
              </a:solidFill>
              <a:latin typeface="Calibri" charset="0"/>
            </a:endParaRPr>
          </a:p>
          <a:p>
            <a:pPr marL="609600" indent="-609600">
              <a:lnSpc>
                <a:spcPct val="70000"/>
              </a:lnSpc>
              <a:spcBef>
                <a:spcPts val="1400"/>
              </a:spcBef>
              <a:buFont typeface="Wingdings" charset="0"/>
              <a:buChar char="Ø"/>
            </a:pPr>
            <a:r>
              <a:rPr lang="fr-FR" sz="2900" dirty="0">
                <a:solidFill>
                  <a:srgbClr val="2B3D51"/>
                </a:solidFill>
                <a:latin typeface="Calibri" charset="0"/>
              </a:rPr>
              <a:t>AP - Vie de Classe - Temps pastoral  </a:t>
            </a:r>
          </a:p>
          <a:p>
            <a:pPr marL="990600" lvl="1" indent="-533400" eaLnBrk="1" hangingPunct="1">
              <a:buFont typeface="Wingdings" charset="0"/>
              <a:buChar char="Ø"/>
            </a:pPr>
            <a:endParaRPr lang="fr-FR" sz="2000" dirty="0">
              <a:latin typeface="Calibri" charset="0"/>
            </a:endParaRPr>
          </a:p>
        </p:txBody>
      </p:sp>
      <p:sp>
        <p:nvSpPr>
          <p:cNvPr id="6" name="AutoShape 16"/>
          <p:cNvSpPr>
            <a:spLocks noChangeArrowheads="1"/>
          </p:cNvSpPr>
          <p:nvPr/>
        </p:nvSpPr>
        <p:spPr bwMode="auto">
          <a:xfrm>
            <a:off x="323528" y="188640"/>
            <a:ext cx="8425631" cy="792386"/>
          </a:xfrm>
          <a:prstGeom prst="roundRect">
            <a:avLst>
              <a:gd name="adj" fmla="val 16667"/>
            </a:avLst>
          </a:prstGeom>
          <a:solidFill>
            <a:srgbClr val="2B3D51">
              <a:alpha val="99001"/>
            </a:srgbClr>
          </a:solidFill>
          <a:ln w="22225">
            <a:solidFill>
              <a:srgbClr val="2B3D51"/>
            </a:solidFill>
            <a:round/>
            <a:headEnd/>
            <a:tailEnd/>
          </a:ln>
        </p:spPr>
        <p:txBody>
          <a:bodyPr/>
          <a:lstStyle/>
          <a:p>
            <a:pPr algn="ctr">
              <a:defRPr/>
            </a:pPr>
            <a:r>
              <a:rPr lang="fr-FR" sz="3200" b="1" dirty="0">
                <a:solidFill>
                  <a:schemeClr val="bg1"/>
                </a:solidFill>
                <a:effectLst>
                  <a:outerShdw blurRad="38100" dist="38100" dir="2700000" algn="tl">
                    <a:srgbClr val="000000">
                      <a:alpha val="43137"/>
                    </a:srgbClr>
                  </a:outerShdw>
                </a:effectLst>
                <a:latin typeface="Verdana Pro Cond Black" panose="020B0A06030504040204" pitchFamily="34" charset="0"/>
              </a:rPr>
              <a:t>Les horaires de la classe de 6ème</a:t>
            </a:r>
          </a:p>
        </p:txBody>
      </p:sp>
    </p:spTree>
    <p:extLst>
      <p:ext uri="{BB962C8B-B14F-4D97-AF65-F5344CB8AC3E}">
        <p14:creationId xmlns:p14="http://schemas.microsoft.com/office/powerpoint/2010/main" val="10165072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9086" y="1124744"/>
            <a:ext cx="9173086" cy="894476"/>
          </a:xfrm>
          <a:prstGeom prst="rect">
            <a:avLst/>
          </a:prstGeom>
          <a:noFill/>
        </p:spPr>
        <p:txBody>
          <a:bodyPr wrap="square" rtlCol="0">
            <a:spAutoFit/>
          </a:bodyPr>
          <a:lstStyle/>
          <a:p>
            <a:pPr marL="0" indent="0" algn="ctr" eaLnBrk="1" hangingPunct="1">
              <a:lnSpc>
                <a:spcPct val="70000"/>
              </a:lnSpc>
              <a:spcBef>
                <a:spcPts val="1400"/>
              </a:spcBef>
              <a:buNone/>
            </a:pPr>
            <a:r>
              <a:rPr lang="fr-FR" sz="2800" dirty="0">
                <a:solidFill>
                  <a:srgbClr val="E87B00"/>
                </a:solidFill>
                <a:latin typeface="Calibri" charset="0"/>
              </a:rPr>
              <a:t>Il est assuré par le professeur principal</a:t>
            </a:r>
          </a:p>
          <a:p>
            <a:pPr marL="0" indent="0" algn="ctr" eaLnBrk="1" hangingPunct="1">
              <a:lnSpc>
                <a:spcPct val="70000"/>
              </a:lnSpc>
              <a:spcBef>
                <a:spcPts val="1400"/>
              </a:spcBef>
              <a:buNone/>
            </a:pPr>
            <a:r>
              <a:rPr lang="fr-FR" sz="2800" dirty="0">
                <a:solidFill>
                  <a:srgbClr val="E87B00"/>
                </a:solidFill>
                <a:latin typeface="Calibri" charset="0"/>
              </a:rPr>
              <a:t>et par chaque enseignant dans sa  discipline</a:t>
            </a:r>
          </a:p>
        </p:txBody>
      </p:sp>
      <p:sp>
        <p:nvSpPr>
          <p:cNvPr id="6" name="ZoneTexte 3"/>
          <p:cNvSpPr txBox="1">
            <a:spLocks noChangeArrowheads="1"/>
          </p:cNvSpPr>
          <p:nvPr/>
        </p:nvSpPr>
        <p:spPr bwMode="auto">
          <a:xfrm>
            <a:off x="0" y="2204864"/>
            <a:ext cx="9144000" cy="4255011"/>
          </a:xfrm>
          <a:prstGeom prst="rect">
            <a:avLst/>
          </a:prstGeom>
          <a:noFill/>
          <a:ln w="9525">
            <a:noFill/>
            <a:miter lim="800000"/>
            <a:headEnd/>
            <a:tailEnd/>
          </a:ln>
        </p:spPr>
        <p:txBody>
          <a:bodyPr wrap="square">
            <a:spAutoFit/>
          </a:bodyPr>
          <a:lstStyle/>
          <a:p>
            <a:pPr>
              <a:defRPr/>
            </a:pPr>
            <a:r>
              <a:rPr lang="fr-FR" sz="2000" b="1" dirty="0">
                <a:solidFill>
                  <a:srgbClr val="24B094"/>
                </a:solidFill>
                <a:latin typeface="Comic Sans MS" pitchFamily="66" charset="0"/>
              </a:rPr>
              <a:t>Un apprentissage méthodologique</a:t>
            </a:r>
          </a:p>
          <a:p>
            <a:pPr>
              <a:defRPr/>
            </a:pPr>
            <a:endParaRPr lang="fr-FR" sz="2000" b="1" dirty="0">
              <a:solidFill>
                <a:srgbClr val="2B3D51"/>
              </a:solidFill>
              <a:latin typeface="Comic Sans MS" pitchFamily="66" charset="0"/>
            </a:endParaRPr>
          </a:p>
          <a:p>
            <a:pPr>
              <a:defRPr/>
            </a:pPr>
            <a:r>
              <a:rPr lang="fr-FR" sz="2000" dirty="0">
                <a:solidFill>
                  <a:srgbClr val="2B3D51"/>
                </a:solidFill>
                <a:latin typeface="Comic Sans MS" pitchFamily="66" charset="0"/>
              </a:rPr>
              <a:t>L’ A.P. (Accompagnement Personnalisé) a pour objectif d’apporter l’autonomie nécessaire pour une bonne scolarité.</a:t>
            </a:r>
          </a:p>
          <a:p>
            <a:pPr>
              <a:defRPr/>
            </a:pPr>
            <a:endParaRPr lang="fr-FR" sz="2000" dirty="0">
              <a:solidFill>
                <a:srgbClr val="2B3D51"/>
              </a:solidFill>
              <a:latin typeface="Comic Sans MS" pitchFamily="66" charset="0"/>
            </a:endParaRPr>
          </a:p>
          <a:p>
            <a:pPr>
              <a:defRPr/>
            </a:pPr>
            <a:r>
              <a:rPr lang="fr-FR" sz="2000" u="sng" dirty="0">
                <a:solidFill>
                  <a:srgbClr val="2B3D51"/>
                </a:solidFill>
                <a:latin typeface="Comic Sans MS" pitchFamily="66" charset="0"/>
              </a:rPr>
              <a:t>Les thématiques de travail </a:t>
            </a:r>
            <a:r>
              <a:rPr lang="fr-FR" sz="2000" dirty="0">
                <a:solidFill>
                  <a:srgbClr val="2B3D51"/>
                </a:solidFill>
                <a:latin typeface="Comic Sans MS" pitchFamily="66" charset="0"/>
              </a:rPr>
              <a:t>:</a:t>
            </a:r>
          </a:p>
          <a:p>
            <a:pPr>
              <a:defRPr/>
            </a:pPr>
            <a:r>
              <a:rPr lang="fr-FR" sz="2000" dirty="0">
                <a:solidFill>
                  <a:srgbClr val="2B3D51"/>
                </a:solidFill>
                <a:latin typeface="Comic Sans MS" pitchFamily="66" charset="0"/>
              </a:rPr>
              <a:t>	</a:t>
            </a:r>
          </a:p>
          <a:p>
            <a:pPr>
              <a:defRPr/>
            </a:pPr>
            <a:r>
              <a:rPr lang="fr-FR" sz="2000" dirty="0">
                <a:solidFill>
                  <a:srgbClr val="2B3D51"/>
                </a:solidFill>
                <a:latin typeface="Comic Sans MS" pitchFamily="66" charset="0"/>
              </a:rPr>
              <a:t>l</a:t>
            </a:r>
            <a:r>
              <a:rPr lang="fr-FR" sz="2000" dirty="0">
                <a:solidFill>
                  <a:srgbClr val="2B3D51"/>
                </a:solidFill>
                <a:latin typeface="Comic Sans MS" pitchFamily="66" charset="0"/>
                <a:cs typeface="Arabic Typesetting" pitchFamily="66" charset="-78"/>
              </a:rPr>
              <a:t>a concentration              		les consignes</a:t>
            </a:r>
          </a:p>
          <a:p>
            <a:pPr>
              <a:defRPr/>
            </a:pPr>
            <a:r>
              <a:rPr lang="fr-FR" sz="2000" dirty="0">
                <a:solidFill>
                  <a:srgbClr val="2B3D51"/>
                </a:solidFill>
                <a:latin typeface="Comic Sans MS" pitchFamily="66" charset="0"/>
                <a:cs typeface="Arabic Typesetting" pitchFamily="66" charset="-78"/>
              </a:rPr>
              <a:t>l’organisation                  		la mémorisation	   	   	   la recherche documentaire            la préparation aux contrôles</a:t>
            </a:r>
          </a:p>
          <a:p>
            <a:pPr>
              <a:defRPr/>
            </a:pPr>
            <a:endParaRPr lang="fr-FR" sz="2000" dirty="0">
              <a:solidFill>
                <a:srgbClr val="2B3D51"/>
              </a:solidFill>
              <a:latin typeface="Comic Sans MS" pitchFamily="66" charset="0"/>
              <a:cs typeface="Arabic Typesetting" pitchFamily="66" charset="-78"/>
            </a:endParaRPr>
          </a:p>
          <a:p>
            <a:pPr>
              <a:defRPr/>
            </a:pPr>
            <a:r>
              <a:rPr lang="fr-FR" sz="1050" i="1" dirty="0">
                <a:solidFill>
                  <a:srgbClr val="2B3D51"/>
                </a:solidFill>
                <a:latin typeface="Comic Sans MS" pitchFamily="66" charset="0"/>
                <a:cs typeface="Arabic Typesetting" pitchFamily="66" charset="-78"/>
              </a:rPr>
              <a:t>		</a:t>
            </a:r>
            <a:endParaRPr lang="fr-FR" sz="2000" b="1" dirty="0">
              <a:solidFill>
                <a:srgbClr val="2B3D51"/>
              </a:solidFill>
              <a:latin typeface="Comic Sans MS" pitchFamily="66" charset="0"/>
            </a:endParaRPr>
          </a:p>
          <a:p>
            <a:pPr marL="2154238" indent="-285750">
              <a:defRPr/>
            </a:pPr>
            <a:r>
              <a:rPr lang="fr-FR" sz="2000" i="1" u="sng" dirty="0">
                <a:solidFill>
                  <a:srgbClr val="2B3D51"/>
                </a:solidFill>
                <a:latin typeface="Comic Sans MS" pitchFamily="66" charset="0"/>
                <a:cs typeface="Arabic Typesetting" pitchFamily="66" charset="-78"/>
              </a:rPr>
              <a:t>Dans le courant de l’année:</a:t>
            </a:r>
          </a:p>
          <a:p>
            <a:pPr marL="2154238" indent="-285750">
              <a:buFont typeface="Arial" panose="020B0604020202020204" pitchFamily="34" charset="0"/>
              <a:buChar char="•"/>
              <a:defRPr/>
            </a:pPr>
            <a:r>
              <a:rPr lang="fr-FR" sz="2000" i="1" dirty="0">
                <a:solidFill>
                  <a:srgbClr val="2B3D51"/>
                </a:solidFill>
                <a:latin typeface="Comic Sans MS" pitchFamily="66" charset="0"/>
                <a:cs typeface="Arabic Typesetting" pitchFamily="66" charset="-78"/>
              </a:rPr>
              <a:t>Soutien  scolaire, « devoirs faits »….</a:t>
            </a:r>
          </a:p>
        </p:txBody>
      </p:sp>
      <p:sp>
        <p:nvSpPr>
          <p:cNvPr id="7" name="AutoShape 16"/>
          <p:cNvSpPr>
            <a:spLocks noChangeArrowheads="1"/>
          </p:cNvSpPr>
          <p:nvPr/>
        </p:nvSpPr>
        <p:spPr bwMode="auto">
          <a:xfrm>
            <a:off x="359184" y="156514"/>
            <a:ext cx="8425631" cy="792386"/>
          </a:xfrm>
          <a:prstGeom prst="roundRect">
            <a:avLst>
              <a:gd name="adj" fmla="val 16667"/>
            </a:avLst>
          </a:prstGeom>
          <a:solidFill>
            <a:srgbClr val="2B3D51">
              <a:alpha val="99001"/>
            </a:srgbClr>
          </a:solidFill>
          <a:ln w="22225">
            <a:solidFill>
              <a:srgbClr val="2B3D51"/>
            </a:solidFill>
            <a:round/>
            <a:headEnd/>
            <a:tailEnd/>
          </a:ln>
        </p:spPr>
        <p:txBody>
          <a:bodyPr/>
          <a:lstStyle/>
          <a:p>
            <a:pPr algn="ctr">
              <a:defRPr/>
            </a:pPr>
            <a:r>
              <a:rPr lang="fr-FR" sz="3200" b="1" dirty="0">
                <a:solidFill>
                  <a:schemeClr val="bg1"/>
                </a:solidFill>
                <a:effectLst>
                  <a:outerShdw blurRad="38100" dist="38100" dir="2700000" algn="tl">
                    <a:srgbClr val="000000">
                      <a:alpha val="43137"/>
                    </a:srgbClr>
                  </a:outerShdw>
                </a:effectLst>
                <a:latin typeface="Verdana Pro Cond Black" panose="020B0A06030504040204" pitchFamily="34" charset="0"/>
              </a:rPr>
              <a:t>L’Accompagnement Personnalisé</a:t>
            </a:r>
          </a:p>
        </p:txBody>
      </p:sp>
    </p:spTree>
    <p:extLst>
      <p:ext uri="{BB962C8B-B14F-4D97-AF65-F5344CB8AC3E}">
        <p14:creationId xmlns:p14="http://schemas.microsoft.com/office/powerpoint/2010/main" val="400720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6">
            <a:hlinkClick r:id="rId2" action="ppaction://hlinksldjump"/>
          </p:cNvPr>
          <p:cNvSpPr>
            <a:spLocks noChangeArrowheads="1"/>
          </p:cNvSpPr>
          <p:nvPr/>
        </p:nvSpPr>
        <p:spPr bwMode="auto">
          <a:xfrm>
            <a:off x="179512" y="405383"/>
            <a:ext cx="8784976" cy="647353"/>
          </a:xfrm>
          <a:prstGeom prst="roundRect">
            <a:avLst>
              <a:gd name="adj" fmla="val 16667"/>
            </a:avLst>
          </a:prstGeom>
          <a:solidFill>
            <a:srgbClr val="2B3D51">
              <a:alpha val="99001"/>
            </a:srgbClr>
          </a:solidFill>
          <a:ln w="22225">
            <a:solidFill>
              <a:srgbClr val="2B3D51"/>
            </a:solidFill>
            <a:round/>
            <a:headEnd/>
            <a:tailEnd/>
          </a:ln>
        </p:spPr>
        <p:txBody>
          <a:bodyPr/>
          <a:lstStyle/>
          <a:p>
            <a:pPr algn="ctr" fontAlgn="auto">
              <a:lnSpc>
                <a:spcPct val="120000"/>
              </a:lnSpc>
              <a:spcBef>
                <a:spcPts val="0"/>
              </a:spcBef>
              <a:spcAft>
                <a:spcPts val="0"/>
              </a:spcAft>
              <a:defRPr/>
            </a:pPr>
            <a:r>
              <a:rPr lang="fr-FR" sz="2000" b="1" dirty="0">
                <a:solidFill>
                  <a:schemeClr val="bg1"/>
                </a:solidFill>
                <a:effectLst>
                  <a:outerShdw blurRad="38100" dist="38100" dir="2700000" algn="tl">
                    <a:srgbClr val="000000">
                      <a:alpha val="43137"/>
                    </a:srgbClr>
                  </a:outerShdw>
                </a:effectLst>
                <a:latin typeface="Verdana Pro Cond Black" panose="020B0A06030504040204" pitchFamily="34" charset="0"/>
              </a:rPr>
              <a:t>Exemple d’emploi du temps  - 6ème</a:t>
            </a:r>
            <a:endParaRPr lang="fr-FR" sz="2000" dirty="0">
              <a:solidFill>
                <a:schemeClr val="bg1"/>
              </a:solidFill>
              <a:effectLst>
                <a:outerShdw blurRad="38100" dist="38100" dir="2700000" algn="tl">
                  <a:srgbClr val="000000">
                    <a:alpha val="43137"/>
                  </a:srgbClr>
                </a:outerShdw>
              </a:effectLst>
              <a:latin typeface="Verdana Pro Cond Black" panose="020B0A06030504040204" pitchFamily="34" charset="0"/>
            </a:endParaRPr>
          </a:p>
        </p:txBody>
      </p:sp>
      <p:pic>
        <p:nvPicPr>
          <p:cNvPr id="3" name="Espace réservé du contenu 2"/>
          <p:cNvPicPr>
            <a:picLocks noGrp="1" noChangeAspect="1"/>
          </p:cNvPicPr>
          <p:nvPr>
            <p:ph idx="1"/>
          </p:nvPr>
        </p:nvPicPr>
        <p:blipFill>
          <a:blip r:embed="rId3"/>
          <a:stretch>
            <a:fillRect/>
          </a:stretch>
        </p:blipFill>
        <p:spPr>
          <a:xfrm>
            <a:off x="36701" y="1196752"/>
            <a:ext cx="9254548" cy="5256584"/>
          </a:xfrm>
          <a:prstGeom prst="rect">
            <a:avLst/>
          </a:prstGeom>
        </p:spPr>
      </p:pic>
    </p:spTree>
    <p:extLst>
      <p:ext uri="{BB962C8B-B14F-4D97-AF65-F5344CB8AC3E}">
        <p14:creationId xmlns:p14="http://schemas.microsoft.com/office/powerpoint/2010/main" val="2660469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4"/>
          <p:cNvSpPr>
            <a:spLocks noChangeArrowheads="1"/>
          </p:cNvSpPr>
          <p:nvPr/>
        </p:nvSpPr>
        <p:spPr bwMode="auto">
          <a:xfrm>
            <a:off x="935757" y="226230"/>
            <a:ext cx="7272486" cy="865188"/>
          </a:xfrm>
          <a:prstGeom prst="roundRect">
            <a:avLst>
              <a:gd name="adj" fmla="val 16667"/>
            </a:avLst>
          </a:prstGeom>
          <a:solidFill>
            <a:srgbClr val="2B3D51">
              <a:alpha val="99001"/>
            </a:srgbClr>
          </a:solidFill>
          <a:ln w="22225">
            <a:solidFill>
              <a:srgbClr val="2B3D51"/>
            </a:solidFill>
            <a:round/>
            <a:headEnd/>
            <a:tailEnd/>
          </a:ln>
        </p:spPr>
        <p:txBody>
          <a:bodyPr/>
          <a:lstStyle/>
          <a:p>
            <a:pPr algn="ctr">
              <a:spcAft>
                <a:spcPts val="1000"/>
              </a:spcAft>
              <a:defRPr/>
            </a:pPr>
            <a:r>
              <a:rPr lang="fr-FR" sz="3500" b="1" dirty="0">
                <a:solidFill>
                  <a:schemeClr val="bg1"/>
                </a:solidFill>
                <a:effectLst>
                  <a:outerShdw blurRad="38100" dist="38100" dir="2700000" algn="tl">
                    <a:srgbClr val="000000">
                      <a:alpha val="43137"/>
                    </a:srgbClr>
                  </a:outerShdw>
                </a:effectLst>
                <a:latin typeface="Verdana Pro Cond Black" panose="020B0A06030504040204" pitchFamily="34" charset="0"/>
              </a:rPr>
              <a:t>Ce qui se vit dans notre collège</a:t>
            </a:r>
            <a:endParaRPr lang="fr-FR" sz="3500" dirty="0">
              <a:solidFill>
                <a:schemeClr val="bg1"/>
              </a:solidFill>
              <a:effectLst>
                <a:outerShdw blurRad="38100" dist="38100" dir="2700000" algn="tl">
                  <a:srgbClr val="000000">
                    <a:alpha val="43137"/>
                  </a:srgbClr>
                </a:outerShdw>
              </a:effectLst>
              <a:latin typeface="Verdana Pro Cond Black" panose="020B0A06030504040204" pitchFamily="34" charset="0"/>
            </a:endParaRPr>
          </a:p>
        </p:txBody>
      </p:sp>
      <p:sp>
        <p:nvSpPr>
          <p:cNvPr id="5" name="ZoneTexte 4"/>
          <p:cNvSpPr txBox="1"/>
          <p:nvPr/>
        </p:nvSpPr>
        <p:spPr>
          <a:xfrm>
            <a:off x="0" y="1486812"/>
            <a:ext cx="9144000" cy="5324535"/>
          </a:xfrm>
          <a:prstGeom prst="rect">
            <a:avLst/>
          </a:prstGeom>
          <a:noFill/>
        </p:spPr>
        <p:txBody>
          <a:bodyPr wrap="square">
            <a:spAutoFit/>
          </a:bodyPr>
          <a:lstStyle/>
          <a:p>
            <a:pPr>
              <a:lnSpc>
                <a:spcPct val="80000"/>
              </a:lnSpc>
              <a:buClr>
                <a:schemeClr val="bg2"/>
              </a:buClr>
              <a:buSzPct val="75000"/>
              <a:buFont typeface="Wingdings" pitchFamily="2" charset="2"/>
              <a:buNone/>
              <a:defRPr/>
            </a:pPr>
            <a:r>
              <a:rPr lang="fr-FR" sz="2500" b="1" u="sng" dirty="0">
                <a:solidFill>
                  <a:srgbClr val="24B094"/>
                </a:solidFill>
                <a:effectLst>
                  <a:outerShdw blurRad="38100" dist="38100" dir="2700000" algn="tl">
                    <a:srgbClr val="C0C0C0"/>
                  </a:outerShdw>
                </a:effectLst>
                <a:latin typeface="Comic Sans MS" pitchFamily="66" charset="0"/>
              </a:rPr>
              <a:t>Projets par niveau :</a:t>
            </a:r>
          </a:p>
          <a:p>
            <a:pPr>
              <a:lnSpc>
                <a:spcPct val="80000"/>
              </a:lnSpc>
              <a:spcBef>
                <a:spcPct val="20000"/>
              </a:spcBef>
              <a:buClr>
                <a:schemeClr val="bg2"/>
              </a:buClr>
              <a:buSzPct val="75000"/>
              <a:buFont typeface="Wingdings" pitchFamily="2" charset="2"/>
              <a:buNone/>
              <a:defRPr/>
            </a:pPr>
            <a:endParaRPr lang="fr-FR" sz="1400" dirty="0">
              <a:solidFill>
                <a:srgbClr val="2B3D51"/>
              </a:solidFill>
              <a:latin typeface="Comic Sans MS" pitchFamily="66" charset="0"/>
            </a:endParaRPr>
          </a:p>
          <a:p>
            <a:pPr>
              <a:lnSpc>
                <a:spcPct val="80000"/>
              </a:lnSpc>
              <a:spcBef>
                <a:spcPct val="20000"/>
              </a:spcBef>
              <a:buClr>
                <a:schemeClr val="bg2"/>
              </a:buClr>
              <a:buSzPct val="75000"/>
              <a:buFont typeface="Wingdings" pitchFamily="2" charset="2"/>
              <a:buNone/>
              <a:defRPr/>
            </a:pPr>
            <a:endParaRPr lang="fr-FR" sz="1400" dirty="0">
              <a:solidFill>
                <a:srgbClr val="2B3D51"/>
              </a:solidFill>
              <a:latin typeface="Comic Sans MS" pitchFamily="66" charset="0"/>
            </a:endParaRPr>
          </a:p>
          <a:p>
            <a:pPr>
              <a:lnSpc>
                <a:spcPct val="120000"/>
              </a:lnSpc>
              <a:spcBef>
                <a:spcPct val="20000"/>
              </a:spcBef>
              <a:buClr>
                <a:schemeClr val="bg2"/>
              </a:buClr>
              <a:buSzPct val="75000"/>
              <a:buFont typeface="Wingdings" pitchFamily="2" charset="2"/>
              <a:buChar char="v"/>
              <a:defRPr/>
            </a:pPr>
            <a:r>
              <a:rPr lang="fr-FR" sz="1600" dirty="0">
                <a:solidFill>
                  <a:srgbClr val="2B3D51"/>
                </a:solidFill>
                <a:latin typeface="Comic Sans MS" pitchFamily="66" charset="0"/>
              </a:rPr>
              <a:t> Le P.A.E. (Projet d’Actions Educatives) en 6</a:t>
            </a:r>
            <a:r>
              <a:rPr lang="fr-FR" sz="1600" baseline="30000" dirty="0">
                <a:solidFill>
                  <a:srgbClr val="2B3D51"/>
                </a:solidFill>
                <a:latin typeface="Comic Sans MS" pitchFamily="66" charset="0"/>
              </a:rPr>
              <a:t>ème</a:t>
            </a:r>
            <a:r>
              <a:rPr lang="fr-FR" sz="1600" dirty="0">
                <a:solidFill>
                  <a:srgbClr val="2B3D51"/>
                </a:solidFill>
                <a:latin typeface="Comic Sans MS" pitchFamily="66" charset="0"/>
              </a:rPr>
              <a:t> :  </a:t>
            </a:r>
          </a:p>
          <a:p>
            <a:pPr>
              <a:lnSpc>
                <a:spcPct val="120000"/>
              </a:lnSpc>
              <a:spcBef>
                <a:spcPct val="20000"/>
              </a:spcBef>
              <a:buClr>
                <a:schemeClr val="bg2"/>
              </a:buClr>
              <a:buSzPct val="75000"/>
              <a:buFont typeface="Wingdings" pitchFamily="2" charset="2"/>
              <a:buChar char="v"/>
              <a:defRPr/>
            </a:pPr>
            <a:endParaRPr lang="fr-FR" sz="200" i="1" dirty="0">
              <a:solidFill>
                <a:srgbClr val="000000"/>
              </a:solidFill>
              <a:latin typeface="Comic Sans MS" pitchFamily="66" charset="0"/>
            </a:endParaRPr>
          </a:p>
          <a:p>
            <a:pPr>
              <a:lnSpc>
                <a:spcPct val="120000"/>
              </a:lnSpc>
              <a:spcBef>
                <a:spcPct val="20000"/>
              </a:spcBef>
              <a:buClr>
                <a:schemeClr val="bg2"/>
              </a:buClr>
              <a:buSzPct val="75000"/>
              <a:defRPr/>
            </a:pPr>
            <a:r>
              <a:rPr lang="fr-FR" sz="1600" i="1" dirty="0">
                <a:solidFill>
                  <a:srgbClr val="000000"/>
                </a:solidFill>
                <a:latin typeface="Comic Sans MS" pitchFamily="66" charset="0"/>
              </a:rPr>
              <a:t>	</a:t>
            </a:r>
            <a:r>
              <a:rPr lang="fr-FR" sz="1600" i="1" dirty="0">
                <a:solidFill>
                  <a:srgbClr val="E87B00"/>
                </a:solidFill>
                <a:latin typeface="Comic Sans MS" pitchFamily="66" charset="0"/>
              </a:rPr>
              <a:t>P.A.E. « Neige/Ski »</a:t>
            </a:r>
          </a:p>
          <a:p>
            <a:pPr>
              <a:lnSpc>
                <a:spcPct val="120000"/>
              </a:lnSpc>
              <a:spcBef>
                <a:spcPct val="20000"/>
              </a:spcBef>
              <a:buClr>
                <a:schemeClr val="bg2"/>
              </a:buClr>
              <a:buSzPct val="75000"/>
              <a:defRPr/>
            </a:pPr>
            <a:r>
              <a:rPr lang="fr-FR" sz="1600" i="1" dirty="0">
                <a:solidFill>
                  <a:srgbClr val="E87B00"/>
                </a:solidFill>
                <a:latin typeface="Comic Sans MS" pitchFamily="66" charset="0"/>
              </a:rPr>
              <a:t>	</a:t>
            </a:r>
            <a:endParaRPr lang="fr-FR" sz="1600" dirty="0">
              <a:solidFill>
                <a:srgbClr val="000000"/>
              </a:solidFill>
              <a:latin typeface="Comic Sans MS" pitchFamily="66" charset="0"/>
            </a:endParaRPr>
          </a:p>
          <a:p>
            <a:pPr>
              <a:lnSpc>
                <a:spcPct val="120000"/>
              </a:lnSpc>
              <a:spcBef>
                <a:spcPct val="20000"/>
              </a:spcBef>
              <a:buClr>
                <a:schemeClr val="bg2"/>
              </a:buClr>
              <a:buSzPct val="75000"/>
              <a:buFont typeface="Wingdings" pitchFamily="2" charset="2"/>
              <a:buChar char="v"/>
              <a:defRPr/>
            </a:pPr>
            <a:r>
              <a:rPr lang="fr-FR" sz="1600" dirty="0">
                <a:solidFill>
                  <a:srgbClr val="000000"/>
                </a:solidFill>
                <a:latin typeface="Comic Sans MS" pitchFamily="66" charset="0"/>
              </a:rPr>
              <a:t> </a:t>
            </a:r>
            <a:r>
              <a:rPr lang="fr-FR" sz="1600" dirty="0">
                <a:solidFill>
                  <a:srgbClr val="2B3D51"/>
                </a:solidFill>
                <a:latin typeface="Comic Sans MS" pitchFamily="66" charset="0"/>
              </a:rPr>
              <a:t>Sorties pédagogiques à la journée en 5</a:t>
            </a:r>
            <a:r>
              <a:rPr lang="fr-FR" sz="1600" baseline="30000" dirty="0">
                <a:solidFill>
                  <a:srgbClr val="2B3D51"/>
                </a:solidFill>
                <a:latin typeface="Comic Sans MS" pitchFamily="66" charset="0"/>
              </a:rPr>
              <a:t>ème</a:t>
            </a:r>
            <a:r>
              <a:rPr lang="fr-FR" sz="1600" dirty="0">
                <a:solidFill>
                  <a:srgbClr val="2B3D51"/>
                </a:solidFill>
                <a:latin typeface="Comic Sans MS" pitchFamily="66" charset="0"/>
              </a:rPr>
              <a:t>  et 4</a:t>
            </a:r>
            <a:r>
              <a:rPr lang="fr-FR" sz="1600" baseline="30000" dirty="0">
                <a:solidFill>
                  <a:srgbClr val="2B3D51"/>
                </a:solidFill>
                <a:latin typeface="Comic Sans MS" pitchFamily="66" charset="0"/>
              </a:rPr>
              <a:t>ème</a:t>
            </a:r>
            <a:r>
              <a:rPr lang="fr-FR" sz="1600" dirty="0">
                <a:solidFill>
                  <a:srgbClr val="2B3D51"/>
                </a:solidFill>
                <a:latin typeface="Comic Sans MS" pitchFamily="66" charset="0"/>
              </a:rPr>
              <a:t> en lien avec les programmes.</a:t>
            </a:r>
          </a:p>
          <a:p>
            <a:pPr>
              <a:lnSpc>
                <a:spcPct val="80000"/>
              </a:lnSpc>
              <a:spcBef>
                <a:spcPct val="20000"/>
              </a:spcBef>
              <a:buClr>
                <a:schemeClr val="bg2"/>
              </a:buClr>
              <a:buSzPct val="75000"/>
              <a:buFont typeface="Wingdings" pitchFamily="2" charset="2"/>
              <a:buNone/>
              <a:defRPr/>
            </a:pPr>
            <a:r>
              <a:rPr lang="fr-FR" sz="1600" dirty="0">
                <a:solidFill>
                  <a:srgbClr val="2B3D51"/>
                </a:solidFill>
                <a:latin typeface="Comic Sans MS" pitchFamily="66" charset="0"/>
              </a:rPr>
              <a:t> </a:t>
            </a:r>
          </a:p>
          <a:p>
            <a:pPr>
              <a:lnSpc>
                <a:spcPct val="80000"/>
              </a:lnSpc>
              <a:spcBef>
                <a:spcPct val="20000"/>
              </a:spcBef>
              <a:buClr>
                <a:schemeClr val="bg2"/>
              </a:buClr>
              <a:buSzPct val="75000"/>
              <a:buFont typeface="Wingdings" pitchFamily="2" charset="2"/>
              <a:buChar char="v"/>
              <a:defRPr/>
            </a:pPr>
            <a:r>
              <a:rPr lang="fr-FR" sz="1600" dirty="0">
                <a:solidFill>
                  <a:srgbClr val="2B3D51"/>
                </a:solidFill>
                <a:latin typeface="Comic Sans MS" pitchFamily="66" charset="0"/>
              </a:rPr>
              <a:t>Formation aux premiers secours (PSC1) et formation EDUCFI en 4</a:t>
            </a:r>
            <a:r>
              <a:rPr lang="fr-FR" sz="1600" baseline="30000" dirty="0">
                <a:solidFill>
                  <a:srgbClr val="2B3D51"/>
                </a:solidFill>
                <a:latin typeface="Comic Sans MS" pitchFamily="66" charset="0"/>
              </a:rPr>
              <a:t>ème</a:t>
            </a:r>
            <a:r>
              <a:rPr lang="fr-FR" sz="1600" dirty="0">
                <a:solidFill>
                  <a:srgbClr val="2B3D51"/>
                </a:solidFill>
                <a:latin typeface="Comic Sans MS" pitchFamily="66" charset="0"/>
              </a:rPr>
              <a:t> </a:t>
            </a:r>
          </a:p>
          <a:p>
            <a:pPr>
              <a:lnSpc>
                <a:spcPct val="80000"/>
              </a:lnSpc>
              <a:spcBef>
                <a:spcPct val="20000"/>
              </a:spcBef>
              <a:buClr>
                <a:schemeClr val="bg2"/>
              </a:buClr>
              <a:buSzPct val="75000"/>
              <a:defRPr/>
            </a:pPr>
            <a:endParaRPr lang="fr-FR" sz="1600" dirty="0">
              <a:solidFill>
                <a:srgbClr val="2B3D51"/>
              </a:solidFill>
              <a:latin typeface="Comic Sans MS" pitchFamily="66" charset="0"/>
            </a:endParaRPr>
          </a:p>
          <a:p>
            <a:pPr>
              <a:lnSpc>
                <a:spcPct val="80000"/>
              </a:lnSpc>
              <a:spcBef>
                <a:spcPct val="20000"/>
              </a:spcBef>
              <a:buClr>
                <a:schemeClr val="bg2"/>
              </a:buClr>
              <a:buSzPct val="75000"/>
              <a:buFont typeface="Wingdings" pitchFamily="2" charset="2"/>
              <a:buChar char="v"/>
              <a:defRPr/>
            </a:pPr>
            <a:r>
              <a:rPr lang="fr-FR" sz="1600" dirty="0">
                <a:solidFill>
                  <a:srgbClr val="2B3D51"/>
                </a:solidFill>
                <a:latin typeface="Comic Sans MS" pitchFamily="66" charset="0"/>
              </a:rPr>
              <a:t>Echanges et séjours à l’étranger en 4</a:t>
            </a:r>
            <a:r>
              <a:rPr lang="fr-FR" sz="1600" baseline="30000" dirty="0">
                <a:solidFill>
                  <a:srgbClr val="2B3D51"/>
                </a:solidFill>
                <a:latin typeface="Comic Sans MS" pitchFamily="66" charset="0"/>
              </a:rPr>
              <a:t>ème</a:t>
            </a:r>
            <a:r>
              <a:rPr lang="fr-FR" sz="1600" dirty="0">
                <a:solidFill>
                  <a:srgbClr val="2B3D51"/>
                </a:solidFill>
                <a:latin typeface="Comic Sans MS" pitchFamily="66" charset="0"/>
              </a:rPr>
              <a:t> et en 3</a:t>
            </a:r>
            <a:r>
              <a:rPr lang="fr-FR" sz="1600" baseline="30000" dirty="0">
                <a:solidFill>
                  <a:srgbClr val="2B3D51"/>
                </a:solidFill>
                <a:latin typeface="Comic Sans MS" pitchFamily="66" charset="0"/>
              </a:rPr>
              <a:t>ème</a:t>
            </a:r>
            <a:r>
              <a:rPr lang="fr-FR" sz="1600" dirty="0">
                <a:solidFill>
                  <a:srgbClr val="2B3D51"/>
                </a:solidFill>
                <a:latin typeface="Comic Sans MS" pitchFamily="66" charset="0"/>
              </a:rPr>
              <a:t>  :  </a:t>
            </a:r>
          </a:p>
          <a:p>
            <a:pPr>
              <a:lnSpc>
                <a:spcPct val="80000"/>
              </a:lnSpc>
              <a:spcBef>
                <a:spcPct val="20000"/>
              </a:spcBef>
              <a:buClr>
                <a:schemeClr val="bg2"/>
              </a:buClr>
              <a:buSzPct val="75000"/>
              <a:defRPr/>
            </a:pPr>
            <a:endParaRPr lang="fr-FR" sz="200" dirty="0">
              <a:solidFill>
                <a:srgbClr val="000000"/>
              </a:solidFill>
              <a:latin typeface="Comic Sans MS" pitchFamily="66" charset="0"/>
            </a:endParaRPr>
          </a:p>
          <a:p>
            <a:pPr>
              <a:lnSpc>
                <a:spcPct val="80000"/>
              </a:lnSpc>
              <a:spcBef>
                <a:spcPct val="20000"/>
              </a:spcBef>
              <a:buClr>
                <a:schemeClr val="bg2"/>
              </a:buClr>
              <a:buSzPct val="75000"/>
              <a:defRPr/>
            </a:pPr>
            <a:endParaRPr lang="fr-FR" sz="200" dirty="0">
              <a:solidFill>
                <a:srgbClr val="000000"/>
              </a:solidFill>
              <a:latin typeface="Comic Sans MS" pitchFamily="66" charset="0"/>
            </a:endParaRPr>
          </a:p>
          <a:p>
            <a:pPr>
              <a:lnSpc>
                <a:spcPct val="80000"/>
              </a:lnSpc>
              <a:spcBef>
                <a:spcPct val="20000"/>
              </a:spcBef>
              <a:buClr>
                <a:schemeClr val="bg2"/>
              </a:buClr>
              <a:buSzPct val="75000"/>
              <a:defRPr/>
            </a:pPr>
            <a:endParaRPr lang="fr-FR" sz="200" dirty="0">
              <a:solidFill>
                <a:srgbClr val="000000"/>
              </a:solidFill>
              <a:latin typeface="Comic Sans MS" pitchFamily="66" charset="0"/>
            </a:endParaRPr>
          </a:p>
          <a:p>
            <a:pPr>
              <a:lnSpc>
                <a:spcPct val="80000"/>
              </a:lnSpc>
              <a:spcBef>
                <a:spcPct val="20000"/>
              </a:spcBef>
              <a:buClr>
                <a:schemeClr val="bg2"/>
              </a:buClr>
              <a:buSzPct val="75000"/>
              <a:defRPr/>
            </a:pPr>
            <a:endParaRPr lang="fr-FR" sz="200" i="1" dirty="0">
              <a:solidFill>
                <a:srgbClr val="000000"/>
              </a:solidFill>
              <a:latin typeface="Comic Sans MS" pitchFamily="66" charset="0"/>
            </a:endParaRPr>
          </a:p>
          <a:p>
            <a:pPr>
              <a:lnSpc>
                <a:spcPct val="120000"/>
              </a:lnSpc>
              <a:spcBef>
                <a:spcPct val="20000"/>
              </a:spcBef>
              <a:buClr>
                <a:schemeClr val="bg2"/>
              </a:buClr>
              <a:buSzPct val="75000"/>
              <a:defRPr/>
            </a:pPr>
            <a:r>
              <a:rPr lang="fr-FR" sz="1600" i="1" dirty="0">
                <a:solidFill>
                  <a:srgbClr val="000000"/>
                </a:solidFill>
                <a:latin typeface="Comic Sans MS" pitchFamily="66" charset="0"/>
              </a:rPr>
              <a:t>	</a:t>
            </a:r>
            <a:r>
              <a:rPr lang="fr-FR" sz="1600" i="1" dirty="0">
                <a:solidFill>
                  <a:srgbClr val="E87B00"/>
                </a:solidFill>
                <a:latin typeface="Comic Sans MS" pitchFamily="66" charset="0"/>
              </a:rPr>
              <a:t>Angleterre, Espagne, Italie, Allemagne.</a:t>
            </a:r>
          </a:p>
          <a:p>
            <a:pPr>
              <a:lnSpc>
                <a:spcPct val="120000"/>
              </a:lnSpc>
              <a:spcBef>
                <a:spcPct val="20000"/>
              </a:spcBef>
              <a:buClr>
                <a:schemeClr val="bg2"/>
              </a:buClr>
              <a:buSzPct val="75000"/>
              <a:defRPr/>
            </a:pPr>
            <a:endParaRPr lang="fr-FR" sz="200" i="1" dirty="0">
              <a:solidFill>
                <a:srgbClr val="E87B00"/>
              </a:solidFill>
              <a:latin typeface="Comic Sans MS" pitchFamily="66" charset="0"/>
            </a:endParaRPr>
          </a:p>
          <a:p>
            <a:pPr>
              <a:lnSpc>
                <a:spcPct val="120000"/>
              </a:lnSpc>
              <a:spcBef>
                <a:spcPct val="20000"/>
              </a:spcBef>
              <a:buClr>
                <a:schemeClr val="bg2"/>
              </a:buClr>
              <a:buSzPct val="75000"/>
              <a:defRPr/>
            </a:pPr>
            <a:r>
              <a:rPr lang="fr-FR" sz="1600" i="1" dirty="0">
                <a:solidFill>
                  <a:srgbClr val="E87B00"/>
                </a:solidFill>
                <a:latin typeface="Comic Sans MS" pitchFamily="66" charset="0"/>
              </a:rPr>
              <a:t>	Ouverture sur le monde qui nous entoure</a:t>
            </a:r>
          </a:p>
          <a:p>
            <a:pPr>
              <a:lnSpc>
                <a:spcPct val="80000"/>
              </a:lnSpc>
              <a:spcBef>
                <a:spcPct val="20000"/>
              </a:spcBef>
              <a:buClr>
                <a:schemeClr val="bg2"/>
              </a:buClr>
              <a:buSzPct val="75000"/>
              <a:buFont typeface="Wingdings" pitchFamily="2" charset="2"/>
              <a:buChar char="v"/>
              <a:defRPr/>
            </a:pPr>
            <a:endParaRPr lang="fr-FR" sz="1600" i="1" dirty="0">
              <a:solidFill>
                <a:srgbClr val="000000"/>
              </a:solidFill>
              <a:latin typeface="Comic Sans MS" pitchFamily="66" charset="0"/>
            </a:endParaRPr>
          </a:p>
          <a:p>
            <a:pPr>
              <a:lnSpc>
                <a:spcPct val="80000"/>
              </a:lnSpc>
              <a:spcBef>
                <a:spcPct val="20000"/>
              </a:spcBef>
              <a:buClr>
                <a:srgbClr val="C5D1D7"/>
              </a:buClr>
              <a:buSzPct val="75000"/>
              <a:buFont typeface="Wingdings" pitchFamily="2" charset="2"/>
              <a:buChar char="v"/>
              <a:defRPr/>
            </a:pPr>
            <a:r>
              <a:rPr lang="fr-FR" sz="1600" dirty="0">
                <a:solidFill>
                  <a:srgbClr val="000000"/>
                </a:solidFill>
                <a:latin typeface="Comic Sans MS" pitchFamily="66" charset="0"/>
              </a:rPr>
              <a:t> </a:t>
            </a:r>
            <a:r>
              <a:rPr lang="fr-FR" sz="1600" dirty="0">
                <a:solidFill>
                  <a:srgbClr val="2B3D51"/>
                </a:solidFill>
                <a:latin typeface="Comic Sans MS" pitchFamily="66" charset="0"/>
              </a:rPr>
              <a:t>Stages d’observation en entreprise en 3</a:t>
            </a:r>
            <a:r>
              <a:rPr lang="fr-FR" sz="1600" baseline="30000" dirty="0">
                <a:solidFill>
                  <a:srgbClr val="2B3D51"/>
                </a:solidFill>
                <a:latin typeface="Comic Sans MS" pitchFamily="66" charset="0"/>
              </a:rPr>
              <a:t>ème</a:t>
            </a:r>
            <a:r>
              <a:rPr lang="fr-FR" sz="1600" dirty="0">
                <a:solidFill>
                  <a:srgbClr val="2B3D51"/>
                </a:solidFill>
                <a:latin typeface="Comic Sans MS" pitchFamily="66" charset="0"/>
              </a:rPr>
              <a:t> et 4</a:t>
            </a:r>
            <a:r>
              <a:rPr lang="fr-FR" sz="1600" baseline="30000" dirty="0">
                <a:solidFill>
                  <a:srgbClr val="2B3D51"/>
                </a:solidFill>
                <a:latin typeface="Comic Sans MS" pitchFamily="66" charset="0"/>
              </a:rPr>
              <a:t>ème</a:t>
            </a:r>
            <a:r>
              <a:rPr lang="fr-FR" sz="1600" dirty="0">
                <a:solidFill>
                  <a:srgbClr val="2B3D51"/>
                </a:solidFill>
                <a:latin typeface="Comic Sans MS" pitchFamily="66" charset="0"/>
              </a:rPr>
              <a:t> </a:t>
            </a:r>
          </a:p>
          <a:p>
            <a:pPr>
              <a:lnSpc>
                <a:spcPct val="80000"/>
              </a:lnSpc>
              <a:spcBef>
                <a:spcPct val="20000"/>
              </a:spcBef>
              <a:buClr>
                <a:srgbClr val="C5D1D7"/>
              </a:buClr>
              <a:buSzPct val="75000"/>
              <a:defRPr/>
            </a:pPr>
            <a:r>
              <a:rPr lang="fr-FR" sz="1600" dirty="0">
                <a:solidFill>
                  <a:srgbClr val="2B3D51"/>
                </a:solidFill>
                <a:latin typeface="Comic Sans MS" pitchFamily="66" charset="0"/>
              </a:rPr>
              <a:t>	 Soutenances de stage</a:t>
            </a:r>
          </a:p>
          <a:p>
            <a:pPr>
              <a:lnSpc>
                <a:spcPct val="80000"/>
              </a:lnSpc>
              <a:spcBef>
                <a:spcPct val="20000"/>
              </a:spcBef>
              <a:buClr>
                <a:schemeClr val="bg2"/>
              </a:buClr>
              <a:buSzPct val="75000"/>
              <a:buFont typeface="Wingdings" pitchFamily="2" charset="2"/>
              <a:buChar char="v"/>
              <a:defRPr/>
            </a:pPr>
            <a:endParaRPr lang="fr-FR" sz="1600" i="1" dirty="0">
              <a:latin typeface="Verdana" pitchFamily="34" charset="0"/>
            </a:endParaRPr>
          </a:p>
          <a:p>
            <a:pPr>
              <a:lnSpc>
                <a:spcPct val="80000"/>
              </a:lnSpc>
              <a:spcBef>
                <a:spcPct val="20000"/>
              </a:spcBef>
              <a:buClr>
                <a:schemeClr val="bg2"/>
              </a:buClr>
              <a:buSzPct val="75000"/>
              <a:buFont typeface="Wingdings" pitchFamily="2" charset="2"/>
              <a:buNone/>
              <a:defRPr/>
            </a:pPr>
            <a:endParaRPr lang="fr-FR" sz="1600" dirty="0">
              <a:latin typeface="Verdana" pitchFamily="34" charset="0"/>
            </a:endParaRPr>
          </a:p>
        </p:txBody>
      </p:sp>
      <p:pic>
        <p:nvPicPr>
          <p:cNvPr id="7" name="Picture 7" descr="DSC02298"/>
          <p:cNvPicPr>
            <a:picLocks noChangeAspect="1" noChangeArrowheads="1"/>
          </p:cNvPicPr>
          <p:nvPr/>
        </p:nvPicPr>
        <p:blipFill>
          <a:blip r:embed="rId2" cstate="print"/>
          <a:srcRect/>
          <a:stretch>
            <a:fillRect/>
          </a:stretch>
        </p:blipFill>
        <p:spPr bwMode="auto">
          <a:xfrm>
            <a:off x="5844784" y="4149080"/>
            <a:ext cx="2783501" cy="2088232"/>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4"/>
          <p:cNvSpPr>
            <a:spLocks noChangeArrowheads="1"/>
          </p:cNvSpPr>
          <p:nvPr/>
        </p:nvSpPr>
        <p:spPr bwMode="auto">
          <a:xfrm>
            <a:off x="935757" y="90595"/>
            <a:ext cx="7272486" cy="865188"/>
          </a:xfrm>
          <a:prstGeom prst="roundRect">
            <a:avLst>
              <a:gd name="adj" fmla="val 16667"/>
            </a:avLst>
          </a:prstGeom>
          <a:solidFill>
            <a:srgbClr val="2B3D51">
              <a:alpha val="99001"/>
            </a:srgbClr>
          </a:solidFill>
          <a:ln w="22225">
            <a:solidFill>
              <a:srgbClr val="2B3D51"/>
            </a:solidFill>
            <a:round/>
            <a:headEnd/>
            <a:tailEnd/>
          </a:ln>
        </p:spPr>
        <p:txBody>
          <a:bodyPr/>
          <a:lstStyle/>
          <a:p>
            <a:pPr algn="ctr">
              <a:spcAft>
                <a:spcPts val="1000"/>
              </a:spcAft>
              <a:defRPr/>
            </a:pPr>
            <a:r>
              <a:rPr lang="fr-FR" sz="3500" b="1" dirty="0">
                <a:solidFill>
                  <a:schemeClr val="bg1"/>
                </a:solidFill>
                <a:effectLst>
                  <a:outerShdw blurRad="38100" dist="38100" dir="2700000" algn="tl">
                    <a:srgbClr val="000000">
                      <a:alpha val="43137"/>
                    </a:srgbClr>
                  </a:outerShdw>
                </a:effectLst>
                <a:latin typeface="Verdana Pro Cond Black" panose="020B0A06030504040204" pitchFamily="34" charset="0"/>
              </a:rPr>
              <a:t>Ce qui se vit dans notre collège</a:t>
            </a:r>
            <a:endParaRPr lang="fr-FR" sz="3500" dirty="0">
              <a:solidFill>
                <a:schemeClr val="bg1"/>
              </a:solidFill>
              <a:effectLst>
                <a:outerShdw blurRad="38100" dist="38100" dir="2700000" algn="tl">
                  <a:srgbClr val="000000">
                    <a:alpha val="43137"/>
                  </a:srgbClr>
                </a:outerShdw>
              </a:effectLst>
              <a:latin typeface="Verdana Pro Cond Black" panose="020B0A06030504040204" pitchFamily="34" charset="0"/>
            </a:endParaRPr>
          </a:p>
        </p:txBody>
      </p:sp>
      <p:sp>
        <p:nvSpPr>
          <p:cNvPr id="5" name="ZoneTexte 4"/>
          <p:cNvSpPr txBox="1"/>
          <p:nvPr/>
        </p:nvSpPr>
        <p:spPr>
          <a:xfrm>
            <a:off x="0" y="1484784"/>
            <a:ext cx="9144000" cy="5252913"/>
          </a:xfrm>
          <a:prstGeom prst="rect">
            <a:avLst/>
          </a:prstGeom>
          <a:noFill/>
        </p:spPr>
        <p:txBody>
          <a:bodyPr wrap="square">
            <a:spAutoFit/>
          </a:bodyPr>
          <a:lstStyle/>
          <a:p>
            <a:pPr>
              <a:lnSpc>
                <a:spcPct val="80000"/>
              </a:lnSpc>
              <a:buClr>
                <a:schemeClr val="bg2"/>
              </a:buClr>
              <a:buSzPct val="75000"/>
              <a:buFont typeface="Wingdings" pitchFamily="2" charset="2"/>
              <a:buNone/>
              <a:defRPr/>
            </a:pPr>
            <a:r>
              <a:rPr lang="fr-FR" sz="2500" b="1" u="sng" dirty="0">
                <a:solidFill>
                  <a:srgbClr val="E87B00"/>
                </a:solidFill>
                <a:effectLst>
                  <a:outerShdw blurRad="38100" dist="38100" dir="2700000" algn="tl">
                    <a:srgbClr val="000000">
                      <a:alpha val="43137"/>
                    </a:srgbClr>
                  </a:outerShdw>
                </a:effectLst>
                <a:latin typeface="Comic Sans MS" pitchFamily="66" charset="0"/>
              </a:rPr>
              <a:t>La Filière Bilingue Breton</a:t>
            </a:r>
          </a:p>
          <a:p>
            <a:pPr>
              <a:lnSpc>
                <a:spcPct val="80000"/>
              </a:lnSpc>
              <a:spcBef>
                <a:spcPct val="20000"/>
              </a:spcBef>
              <a:buClr>
                <a:schemeClr val="bg2"/>
              </a:buClr>
              <a:buSzPct val="75000"/>
              <a:buFont typeface="Wingdings" pitchFamily="2" charset="2"/>
              <a:buNone/>
              <a:defRPr/>
            </a:pPr>
            <a:endParaRPr lang="fr-FR" sz="1400" dirty="0">
              <a:solidFill>
                <a:srgbClr val="2B3D51"/>
              </a:solidFill>
              <a:latin typeface="Comic Sans MS" pitchFamily="66" charset="0"/>
            </a:endParaRPr>
          </a:p>
          <a:p>
            <a:pPr>
              <a:lnSpc>
                <a:spcPct val="80000"/>
              </a:lnSpc>
              <a:spcBef>
                <a:spcPct val="20000"/>
              </a:spcBef>
              <a:buClr>
                <a:schemeClr val="bg2"/>
              </a:buClr>
              <a:buSzPct val="75000"/>
              <a:buFont typeface="Wingdings" pitchFamily="2" charset="2"/>
              <a:buNone/>
              <a:defRPr/>
            </a:pPr>
            <a:endParaRPr lang="fr-FR" dirty="0">
              <a:solidFill>
                <a:srgbClr val="2B3D51"/>
              </a:solidFill>
              <a:latin typeface="Comic Sans MS" pitchFamily="66" charset="0"/>
            </a:endParaRPr>
          </a:p>
          <a:p>
            <a:pPr>
              <a:lnSpc>
                <a:spcPct val="80000"/>
              </a:lnSpc>
              <a:spcBef>
                <a:spcPct val="20000"/>
              </a:spcBef>
              <a:buClr>
                <a:schemeClr val="bg2"/>
              </a:buClr>
              <a:buSzPct val="75000"/>
              <a:buFont typeface="Wingdings" pitchFamily="2" charset="2"/>
              <a:buNone/>
              <a:defRPr/>
            </a:pPr>
            <a:r>
              <a:rPr lang="fr-FR" dirty="0">
                <a:solidFill>
                  <a:srgbClr val="2B3D51"/>
                </a:solidFill>
                <a:latin typeface="Comic Sans MS" pitchFamily="66" charset="0"/>
              </a:rPr>
              <a:t>Ouverture de la filière pour au minimum 6 élèves en 6</a:t>
            </a:r>
            <a:r>
              <a:rPr lang="fr-FR" baseline="30000" dirty="0">
                <a:solidFill>
                  <a:srgbClr val="2B3D51"/>
                </a:solidFill>
                <a:latin typeface="Comic Sans MS" pitchFamily="66" charset="0"/>
              </a:rPr>
              <a:t>ème</a:t>
            </a:r>
            <a:r>
              <a:rPr lang="fr-FR" dirty="0">
                <a:solidFill>
                  <a:srgbClr val="2B3D51"/>
                </a:solidFill>
                <a:latin typeface="Comic Sans MS" pitchFamily="66" charset="0"/>
              </a:rPr>
              <a:t>.</a:t>
            </a:r>
          </a:p>
          <a:p>
            <a:pPr>
              <a:lnSpc>
                <a:spcPct val="80000"/>
              </a:lnSpc>
              <a:spcBef>
                <a:spcPct val="20000"/>
              </a:spcBef>
              <a:buClr>
                <a:schemeClr val="bg2"/>
              </a:buClr>
              <a:buSzPct val="75000"/>
              <a:buFont typeface="Wingdings" pitchFamily="2" charset="2"/>
              <a:buNone/>
              <a:defRPr/>
            </a:pPr>
            <a:endParaRPr lang="fr-FR" sz="1400" dirty="0">
              <a:solidFill>
                <a:srgbClr val="2B3D51"/>
              </a:solidFill>
              <a:latin typeface="Comic Sans MS" pitchFamily="66" charset="0"/>
            </a:endParaRPr>
          </a:p>
          <a:p>
            <a:pPr>
              <a:lnSpc>
                <a:spcPct val="80000"/>
              </a:lnSpc>
              <a:spcBef>
                <a:spcPct val="20000"/>
              </a:spcBef>
              <a:buClr>
                <a:schemeClr val="bg2"/>
              </a:buClr>
              <a:buSzPct val="75000"/>
              <a:buFont typeface="Wingdings" pitchFamily="2" charset="2"/>
              <a:buNone/>
              <a:defRPr/>
            </a:pPr>
            <a:endParaRPr lang="fr-FR" sz="1400" dirty="0">
              <a:solidFill>
                <a:srgbClr val="2B3D51"/>
              </a:solidFill>
              <a:latin typeface="Comic Sans MS" pitchFamily="66" charset="0"/>
            </a:endParaRPr>
          </a:p>
          <a:p>
            <a:pPr algn="ctr">
              <a:lnSpc>
                <a:spcPct val="80000"/>
              </a:lnSpc>
              <a:spcBef>
                <a:spcPct val="20000"/>
              </a:spcBef>
              <a:buClr>
                <a:schemeClr val="bg2"/>
              </a:buClr>
              <a:buSzPct val="75000"/>
              <a:defRPr/>
            </a:pPr>
            <a:r>
              <a:rPr lang="fr-FR" sz="2000" i="1" dirty="0">
                <a:solidFill>
                  <a:srgbClr val="2B3D51"/>
                </a:solidFill>
                <a:latin typeface="Work Sans" pitchFamily="2" charset="0"/>
              </a:rPr>
              <a:t>« L’apprentissage d’une langue ne nuit pas à l’apprentissage d’une autre langue, c’est tout le contraire » Gilbert </a:t>
            </a:r>
            <a:r>
              <a:rPr lang="fr-FR" sz="2000" i="1" dirty="0" err="1">
                <a:solidFill>
                  <a:srgbClr val="2B3D51"/>
                </a:solidFill>
                <a:latin typeface="Work Sans" pitchFamily="2" charset="0"/>
              </a:rPr>
              <a:t>Dalgalian</a:t>
            </a:r>
            <a:r>
              <a:rPr lang="fr-FR" sz="2000" i="1" dirty="0">
                <a:solidFill>
                  <a:srgbClr val="2B3D51"/>
                </a:solidFill>
                <a:latin typeface="Work Sans" pitchFamily="2" charset="0"/>
              </a:rPr>
              <a:t>, linguiste</a:t>
            </a:r>
            <a:endParaRPr lang="fr-FR" sz="2000" dirty="0">
              <a:solidFill>
                <a:srgbClr val="2B3D51"/>
              </a:solidFill>
              <a:latin typeface="Comic Sans MS" pitchFamily="66" charset="0"/>
            </a:endParaRPr>
          </a:p>
          <a:p>
            <a:pPr>
              <a:lnSpc>
                <a:spcPct val="80000"/>
              </a:lnSpc>
              <a:spcBef>
                <a:spcPct val="20000"/>
              </a:spcBef>
              <a:buClr>
                <a:schemeClr val="bg2"/>
              </a:buClr>
              <a:buSzPct val="75000"/>
              <a:buFont typeface="Wingdings" pitchFamily="2" charset="2"/>
              <a:buNone/>
              <a:defRPr/>
            </a:pPr>
            <a:endParaRPr lang="fr-FR" sz="1400" dirty="0">
              <a:solidFill>
                <a:srgbClr val="2B3D51"/>
              </a:solidFill>
              <a:latin typeface="Comic Sans MS" pitchFamily="66" charset="0"/>
            </a:endParaRPr>
          </a:p>
          <a:p>
            <a:pPr>
              <a:lnSpc>
                <a:spcPct val="120000"/>
              </a:lnSpc>
              <a:spcBef>
                <a:spcPct val="20000"/>
              </a:spcBef>
              <a:buClr>
                <a:schemeClr val="bg2"/>
              </a:buClr>
              <a:buSzPct val="75000"/>
              <a:buFont typeface="Wingdings" pitchFamily="2" charset="2"/>
              <a:buChar char="v"/>
              <a:defRPr/>
            </a:pPr>
            <a:r>
              <a:rPr lang="fr-FR" sz="1600" dirty="0">
                <a:solidFill>
                  <a:srgbClr val="2B3D51"/>
                </a:solidFill>
                <a:latin typeface="Comic Sans MS" pitchFamily="66" charset="0"/>
              </a:rPr>
              <a:t> Elle permet aux élèves ayant intégré cette filière en primaire de la poursuivre au collège et pourquoi au lycée Notre Dame.</a:t>
            </a:r>
          </a:p>
          <a:p>
            <a:pPr>
              <a:lnSpc>
                <a:spcPct val="120000"/>
              </a:lnSpc>
              <a:spcBef>
                <a:spcPct val="20000"/>
              </a:spcBef>
              <a:buClr>
                <a:schemeClr val="bg2"/>
              </a:buClr>
              <a:buSzPct val="75000"/>
              <a:buFont typeface="Wingdings" pitchFamily="2" charset="2"/>
              <a:buChar char="v"/>
              <a:defRPr/>
            </a:pPr>
            <a:endParaRPr lang="fr-FR" sz="1600" dirty="0">
              <a:solidFill>
                <a:srgbClr val="2B3D51"/>
              </a:solidFill>
              <a:latin typeface="Comic Sans MS" pitchFamily="66" charset="0"/>
            </a:endParaRPr>
          </a:p>
          <a:p>
            <a:pPr>
              <a:lnSpc>
                <a:spcPct val="120000"/>
              </a:lnSpc>
              <a:spcBef>
                <a:spcPct val="20000"/>
              </a:spcBef>
              <a:buClr>
                <a:schemeClr val="bg2"/>
              </a:buClr>
              <a:buSzPct val="75000"/>
              <a:buFont typeface="Wingdings" pitchFamily="2" charset="2"/>
              <a:buChar char="v"/>
              <a:defRPr/>
            </a:pPr>
            <a:r>
              <a:rPr lang="fr-FR" sz="1600" dirty="0">
                <a:solidFill>
                  <a:srgbClr val="2B3D51"/>
                </a:solidFill>
                <a:latin typeface="Comic Sans MS" pitchFamily="66" charset="0"/>
              </a:rPr>
              <a:t>Les élèves auront 3 heures de « breton » par semaine et les cours d’histoire géographie en breton (en fonction des professeurs bilingues disponibles).</a:t>
            </a:r>
          </a:p>
          <a:p>
            <a:pPr>
              <a:lnSpc>
                <a:spcPct val="120000"/>
              </a:lnSpc>
              <a:spcBef>
                <a:spcPct val="20000"/>
              </a:spcBef>
              <a:buClr>
                <a:schemeClr val="bg2"/>
              </a:buClr>
              <a:buSzPct val="75000"/>
              <a:buFont typeface="Wingdings" pitchFamily="2" charset="2"/>
              <a:buChar char="v"/>
              <a:defRPr/>
            </a:pPr>
            <a:endParaRPr lang="fr-FR" sz="1600" dirty="0">
              <a:solidFill>
                <a:srgbClr val="2B3D51"/>
              </a:solidFill>
              <a:latin typeface="Comic Sans MS" pitchFamily="66" charset="0"/>
            </a:endParaRPr>
          </a:p>
          <a:p>
            <a:pPr>
              <a:lnSpc>
                <a:spcPct val="120000"/>
              </a:lnSpc>
              <a:spcBef>
                <a:spcPct val="20000"/>
              </a:spcBef>
              <a:buClr>
                <a:schemeClr val="bg2"/>
              </a:buClr>
              <a:buSzPct val="75000"/>
              <a:buFont typeface="Wingdings" pitchFamily="2" charset="2"/>
              <a:buChar char="v"/>
              <a:defRPr/>
            </a:pPr>
            <a:r>
              <a:rPr lang="fr-FR" sz="1600" dirty="0">
                <a:solidFill>
                  <a:srgbClr val="2B3D51"/>
                </a:solidFill>
                <a:latin typeface="Comic Sans MS" pitchFamily="66" charset="0"/>
              </a:rPr>
              <a:t>Cette filière permet par l’apprentissage de la langue bretonne de transmettre notre identité régionale tout en cherchant l’ouverture aux cultures et langues étrangères. C’est aussi une chance supplémentaire de bénéficier plus tard d’opportunités professionnelles.</a:t>
            </a:r>
          </a:p>
        </p:txBody>
      </p:sp>
      <p:grpSp>
        <p:nvGrpSpPr>
          <p:cNvPr id="3" name="Groupe 2">
            <a:extLst>
              <a:ext uri="{FF2B5EF4-FFF2-40B4-BE49-F238E27FC236}">
                <a16:creationId xmlns:a16="http://schemas.microsoft.com/office/drawing/2014/main" id="{4446130A-D026-3088-A4DF-6482AA95DAF0}"/>
              </a:ext>
            </a:extLst>
          </p:cNvPr>
          <p:cNvGrpSpPr/>
          <p:nvPr/>
        </p:nvGrpSpPr>
        <p:grpSpPr>
          <a:xfrm>
            <a:off x="6228184" y="980728"/>
            <a:ext cx="1556792" cy="2088232"/>
            <a:chOff x="1143000" y="0"/>
            <a:chExt cx="4293096" cy="6631770"/>
          </a:xfrm>
        </p:grpSpPr>
        <p:pic>
          <p:nvPicPr>
            <p:cNvPr id="2050" name="Picture 2">
              <a:extLst>
                <a:ext uri="{FF2B5EF4-FFF2-40B4-BE49-F238E27FC236}">
                  <a16:creationId xmlns:a16="http://schemas.microsoft.com/office/drawing/2014/main" id="{4E4D3104-7EC2-E494-BC2E-E29C3EA7CF2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400" b="3299"/>
            <a:stretch/>
          </p:blipFill>
          <p:spPr bwMode="auto">
            <a:xfrm>
              <a:off x="1143000" y="0"/>
              <a:ext cx="4293096" cy="66317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C32AAD1-E8B0-8FE8-109F-3029246AA465}"/>
                </a:ext>
              </a:extLst>
            </p:cNvPr>
            <p:cNvSpPr/>
            <p:nvPr/>
          </p:nvSpPr>
          <p:spPr>
            <a:xfrm>
              <a:off x="4499992" y="2060848"/>
              <a:ext cx="936104" cy="2592288"/>
            </a:xfrm>
            <a:prstGeom prst="rect">
              <a:avLst/>
            </a:prstGeom>
            <a:solidFill>
              <a:srgbClr val="35AC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06742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4572000" y="4603672"/>
            <a:ext cx="4392488" cy="1838235"/>
          </a:xfrm>
          <a:prstGeom prst="rect">
            <a:avLst/>
          </a:prstGeom>
          <a:noFill/>
          <a:ln w="9525">
            <a:noFill/>
            <a:miter lim="800000"/>
            <a:headEnd/>
            <a:tailEnd/>
          </a:ln>
          <a:effectLst/>
        </p:spPr>
        <p:txBody>
          <a:bodyPr lIns="92075" tIns="46038" rIns="92075" bIns="46038"/>
          <a:lstStyle/>
          <a:p>
            <a:pPr marL="342900" indent="-342900" algn="ctr">
              <a:lnSpc>
                <a:spcPct val="80000"/>
              </a:lnSpc>
              <a:spcBef>
                <a:spcPct val="20000"/>
              </a:spcBef>
              <a:buClr>
                <a:schemeClr val="bg2"/>
              </a:buClr>
              <a:buSzPct val="75000"/>
              <a:buFont typeface="Wingdings" pitchFamily="-112" charset="2"/>
              <a:buNone/>
              <a:defRPr/>
            </a:pPr>
            <a:r>
              <a:rPr lang="fr-FR" b="1" dirty="0">
                <a:solidFill>
                  <a:srgbClr val="24B094"/>
                </a:solidFill>
                <a:effectLst>
                  <a:outerShdw blurRad="38100" dist="38100" dir="2700000" algn="tl">
                    <a:srgbClr val="C0C0C0"/>
                  </a:outerShdw>
                </a:effectLst>
                <a:latin typeface="Comic Sans MS" pitchFamily="66" charset="0"/>
                <a:ea typeface="ＭＳ Ｐゴシック" pitchFamily="-112" charset="-128"/>
              </a:rPr>
              <a:t>Pour tous, l’association sportive</a:t>
            </a:r>
          </a:p>
          <a:p>
            <a:pPr marL="342900" indent="-342900" algn="ctr">
              <a:lnSpc>
                <a:spcPct val="80000"/>
              </a:lnSpc>
              <a:spcBef>
                <a:spcPct val="20000"/>
              </a:spcBef>
              <a:buClr>
                <a:schemeClr val="bg2"/>
              </a:buClr>
              <a:buSzPct val="75000"/>
              <a:buFont typeface="Wingdings" pitchFamily="-112" charset="2"/>
              <a:buNone/>
              <a:defRPr/>
            </a:pPr>
            <a:r>
              <a:rPr lang="fr-FR" b="1" i="1" dirty="0">
                <a:solidFill>
                  <a:srgbClr val="24B094"/>
                </a:solidFill>
                <a:effectLst>
                  <a:outerShdw blurRad="38100" dist="38100" dir="2700000" algn="tl">
                    <a:srgbClr val="C0C0C0"/>
                  </a:outerShdw>
                </a:effectLst>
                <a:latin typeface="Comic Sans MS" pitchFamily="66" charset="0"/>
                <a:ea typeface="ＭＳ Ｐゴシック" pitchFamily="-112" charset="-128"/>
              </a:rPr>
              <a:t>« Un club dans le collège »</a:t>
            </a:r>
          </a:p>
          <a:p>
            <a:pPr marL="342900" indent="-342900" algn="ctr">
              <a:lnSpc>
                <a:spcPct val="80000"/>
              </a:lnSpc>
              <a:spcBef>
                <a:spcPct val="20000"/>
              </a:spcBef>
              <a:buClr>
                <a:schemeClr val="bg2"/>
              </a:buClr>
              <a:buSzPct val="75000"/>
              <a:buFont typeface="Wingdings" pitchFamily="-112" charset="2"/>
              <a:buNone/>
              <a:defRPr/>
            </a:pPr>
            <a:r>
              <a:rPr lang="fr-FR" dirty="0">
                <a:solidFill>
                  <a:srgbClr val="E87B00"/>
                </a:solidFill>
                <a:effectLst>
                  <a:outerShdw blurRad="38100" dist="38100" dir="2700000" algn="tl">
                    <a:srgbClr val="000000">
                      <a:alpha val="43137"/>
                    </a:srgbClr>
                  </a:outerShdw>
                </a:effectLst>
                <a:latin typeface="Comic Sans MS" pitchFamily="66" charset="0"/>
                <a:ea typeface="ＭＳ Ｐゴシック" pitchFamily="-112" charset="-128"/>
              </a:rPr>
              <a:t>Possibilité de découvrir différents sports et de représenter le collège lors de différentes rencontres sportives </a:t>
            </a:r>
            <a:r>
              <a:rPr lang="fr-FR" i="1" dirty="0">
                <a:solidFill>
                  <a:srgbClr val="E87B00"/>
                </a:solidFill>
                <a:effectLst>
                  <a:outerShdw blurRad="38100" dist="38100" dir="2700000" algn="tl">
                    <a:srgbClr val="000000">
                      <a:alpha val="43137"/>
                    </a:srgbClr>
                  </a:outerShdw>
                </a:effectLst>
                <a:latin typeface="Comic Sans MS" pitchFamily="66" charset="0"/>
                <a:ea typeface="ＭＳ Ｐゴシック" pitchFamily="-112" charset="-128"/>
              </a:rPr>
              <a:t>UGSEL.</a:t>
            </a:r>
          </a:p>
          <a:p>
            <a:pPr marL="342900" indent="-342900" algn="ctr">
              <a:lnSpc>
                <a:spcPct val="80000"/>
              </a:lnSpc>
              <a:spcBef>
                <a:spcPct val="20000"/>
              </a:spcBef>
              <a:buClr>
                <a:schemeClr val="bg2"/>
              </a:buClr>
              <a:buSzPct val="75000"/>
              <a:buFont typeface="Wingdings" pitchFamily="-112" charset="2"/>
              <a:buNone/>
              <a:defRPr/>
            </a:pPr>
            <a:r>
              <a:rPr lang="fr-FR" b="1" i="1" dirty="0">
                <a:solidFill>
                  <a:srgbClr val="2B3D51"/>
                </a:solidFill>
                <a:effectLst>
                  <a:outerShdw blurRad="38100" dist="38100" dir="2700000" algn="tl">
                    <a:srgbClr val="C0C0C0"/>
                  </a:outerShdw>
                </a:effectLst>
                <a:latin typeface="Comic Sans MS" pitchFamily="66" charset="0"/>
                <a:ea typeface="ＭＳ Ｐゴシック" pitchFamily="-112" charset="-128"/>
                <a:sym typeface="Wingdings"/>
              </a:rPr>
              <a:t> </a:t>
            </a:r>
            <a:r>
              <a:rPr lang="fr-FR" b="1" i="1" dirty="0">
                <a:solidFill>
                  <a:srgbClr val="2B3D51"/>
                </a:solidFill>
                <a:effectLst>
                  <a:outerShdw blurRad="38100" dist="38100" dir="2700000" algn="tl">
                    <a:srgbClr val="C0C0C0"/>
                  </a:outerShdw>
                </a:effectLst>
                <a:latin typeface="Comic Sans MS" pitchFamily="66" charset="0"/>
                <a:ea typeface="ＭＳ Ｐゴシック" pitchFamily="-112" charset="-128"/>
              </a:rPr>
              <a:t>Mise en valeurs de nos jeunes</a:t>
            </a:r>
          </a:p>
        </p:txBody>
      </p:sp>
      <p:sp>
        <p:nvSpPr>
          <p:cNvPr id="6" name="AutoShape 13"/>
          <p:cNvSpPr>
            <a:spLocks noChangeArrowheads="1"/>
          </p:cNvSpPr>
          <p:nvPr/>
        </p:nvSpPr>
        <p:spPr bwMode="auto">
          <a:xfrm>
            <a:off x="395288" y="260350"/>
            <a:ext cx="3024187" cy="720725"/>
          </a:xfrm>
          <a:prstGeom prst="roundRect">
            <a:avLst>
              <a:gd name="adj" fmla="val 16667"/>
            </a:avLst>
          </a:prstGeom>
          <a:solidFill>
            <a:srgbClr val="2B3D51"/>
          </a:solidFill>
          <a:ln w="22225">
            <a:solidFill>
              <a:srgbClr val="2B3D51"/>
            </a:solidFill>
            <a:round/>
            <a:headEnd/>
            <a:tailEnd/>
          </a:ln>
        </p:spPr>
        <p:txBody>
          <a:bodyPr/>
          <a:lstStyle/>
          <a:p>
            <a:pPr fontAlgn="auto">
              <a:spcBef>
                <a:spcPts val="0"/>
              </a:spcBef>
              <a:spcAft>
                <a:spcPts val="0"/>
              </a:spcAft>
              <a:defRPr/>
            </a:pPr>
            <a:r>
              <a:rPr lang="fr-FR" sz="3000" b="1" dirty="0">
                <a:solidFill>
                  <a:schemeClr val="bg1"/>
                </a:solidFill>
                <a:effectLst>
                  <a:outerShdw blurRad="38100" dist="38100" dir="2700000" algn="tl">
                    <a:srgbClr val="000000">
                      <a:alpha val="43137"/>
                    </a:srgbClr>
                  </a:outerShdw>
                </a:effectLst>
                <a:latin typeface="Verdana Pro Cond Black" panose="020B0A06030504040204" pitchFamily="34" charset="0"/>
              </a:rPr>
              <a:t>Et aussi … </a:t>
            </a:r>
          </a:p>
          <a:p>
            <a:pPr>
              <a:defRPr/>
            </a:pPr>
            <a:endParaRPr lang="fr-FR" dirty="0">
              <a:solidFill>
                <a:schemeClr val="bg1"/>
              </a:solidFill>
              <a:latin typeface="Verdana Pro Cond Black" panose="020B0A06030504040204" pitchFamily="34" charset="0"/>
            </a:endParaRPr>
          </a:p>
        </p:txBody>
      </p:sp>
      <p:sp>
        <p:nvSpPr>
          <p:cNvPr id="7" name="ZoneTexte 3"/>
          <p:cNvSpPr txBox="1">
            <a:spLocks noChangeArrowheads="1"/>
          </p:cNvSpPr>
          <p:nvPr/>
        </p:nvSpPr>
        <p:spPr bwMode="auto">
          <a:xfrm>
            <a:off x="5148064" y="274952"/>
            <a:ext cx="3816424" cy="1508105"/>
          </a:xfrm>
          <a:prstGeom prst="rect">
            <a:avLst/>
          </a:prstGeom>
          <a:noFill/>
          <a:ln w="9525">
            <a:noFill/>
            <a:miter lim="800000"/>
            <a:headEnd/>
            <a:tailEnd/>
          </a:ln>
        </p:spPr>
        <p:txBody>
          <a:bodyPr wrap="square">
            <a:spAutoFit/>
          </a:bodyPr>
          <a:lstStyle/>
          <a:p>
            <a:pPr algn="ctr"/>
            <a:r>
              <a:rPr lang="fr-FR" sz="2000" b="1" dirty="0">
                <a:solidFill>
                  <a:srgbClr val="24B094"/>
                </a:solidFill>
                <a:effectLst>
                  <a:outerShdw blurRad="38100" dist="38100" dir="2700000" algn="tl">
                    <a:srgbClr val="C0C0C0"/>
                  </a:outerShdw>
                </a:effectLst>
                <a:latin typeface="Comic Sans MS" pitchFamily="66" charset="0"/>
                <a:ea typeface="ＭＳ Ｐゴシック" pitchFamily="-112" charset="-128"/>
              </a:rPr>
              <a:t>Une étude surveillée</a:t>
            </a:r>
            <a:endParaRPr lang="fr-FR" b="1" dirty="0">
              <a:solidFill>
                <a:srgbClr val="24B094"/>
              </a:solidFill>
              <a:latin typeface="Comic Sans MS" pitchFamily="66" charset="0"/>
            </a:endParaRPr>
          </a:p>
          <a:p>
            <a:pPr algn="ctr"/>
            <a:endParaRPr lang="fr-FR" b="1" dirty="0">
              <a:solidFill>
                <a:srgbClr val="FF0000"/>
              </a:solidFill>
              <a:latin typeface="Comic Sans MS" pitchFamily="66" charset="0"/>
            </a:endParaRPr>
          </a:p>
          <a:p>
            <a:pPr algn="ctr"/>
            <a:r>
              <a:rPr lang="fr-FR" dirty="0">
                <a:solidFill>
                  <a:srgbClr val="E87B00"/>
                </a:solidFill>
                <a:effectLst>
                  <a:outerShdw blurRad="38100" dist="38100" dir="2700000" algn="tl">
                    <a:srgbClr val="000000">
                      <a:alpha val="43137"/>
                    </a:srgbClr>
                  </a:outerShdw>
                </a:effectLst>
                <a:latin typeface="Comic Sans MS" pitchFamily="66" charset="0"/>
                <a:ea typeface="MS PGothic" pitchFamily="34" charset="-128"/>
              </a:rPr>
              <a:t>Lundi – mardi – jeudi </a:t>
            </a:r>
            <a:endParaRPr lang="fr-FR" dirty="0">
              <a:solidFill>
                <a:srgbClr val="E87B00"/>
              </a:solidFill>
              <a:effectLst>
                <a:outerShdw blurRad="38100" dist="38100" dir="2700000" algn="tl">
                  <a:srgbClr val="000000">
                    <a:alpha val="43137"/>
                  </a:srgbClr>
                </a:outerShdw>
              </a:effectLst>
              <a:latin typeface="Comic Sans MS" pitchFamily="66" charset="0"/>
            </a:endParaRPr>
          </a:p>
          <a:p>
            <a:pPr algn="ctr"/>
            <a:r>
              <a:rPr lang="fr-FR" dirty="0">
                <a:solidFill>
                  <a:srgbClr val="E87B00"/>
                </a:solidFill>
                <a:effectLst>
                  <a:outerShdw blurRad="38100" dist="38100" dir="2700000" algn="tl">
                    <a:srgbClr val="000000">
                      <a:alpha val="43137"/>
                    </a:srgbClr>
                  </a:outerShdw>
                </a:effectLst>
                <a:latin typeface="Comic Sans MS" pitchFamily="66" charset="0"/>
                <a:ea typeface="MS PGothic" pitchFamily="34" charset="-128"/>
              </a:rPr>
              <a:t>     de 17h à 18h</a:t>
            </a:r>
          </a:p>
          <a:p>
            <a:pPr algn="ctr"/>
            <a:r>
              <a:rPr lang="fr-FR" dirty="0">
                <a:solidFill>
                  <a:srgbClr val="E87B00"/>
                </a:solidFill>
                <a:effectLst>
                  <a:outerShdw blurRad="38100" dist="38100" dir="2700000" algn="tl">
                    <a:srgbClr val="000000">
                      <a:alpha val="43137"/>
                    </a:srgbClr>
                  </a:outerShdw>
                </a:effectLst>
                <a:latin typeface="Comic Sans MS" pitchFamily="66" charset="0"/>
                <a:ea typeface="MS PGothic" pitchFamily="34" charset="-128"/>
              </a:rPr>
              <a:t>25 euros/mois (à confirmer)</a:t>
            </a:r>
          </a:p>
        </p:txBody>
      </p:sp>
      <p:pic>
        <p:nvPicPr>
          <p:cNvPr id="2" name="Image 1" descr="P101016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184" y="2708920"/>
            <a:ext cx="2496277" cy="1872208"/>
          </a:xfrm>
          <a:prstGeom prst="rect">
            <a:avLst/>
          </a:prstGeom>
          <a:ln>
            <a:noFill/>
          </a:ln>
          <a:effectLst>
            <a:softEdge rad="112500"/>
          </a:effectLst>
        </p:spPr>
      </p:pic>
      <p:pic>
        <p:nvPicPr>
          <p:cNvPr id="8" name="Image 7" descr="REPORTAGE ND ST AVÉ 002.jpg"/>
          <p:cNvPicPr>
            <a:picLocks noChangeAspect="1"/>
          </p:cNvPicPr>
          <p:nvPr/>
        </p:nvPicPr>
        <p:blipFill rotWithShape="1">
          <a:blip r:embed="rId3" cstate="print">
            <a:extLst>
              <a:ext uri="{28A0092B-C50C-407E-A947-70E740481C1C}">
                <a14:useLocalDpi xmlns:a14="http://schemas.microsoft.com/office/drawing/2010/main" val="0"/>
              </a:ext>
            </a:extLst>
          </a:blip>
          <a:srcRect t="21040" b="5910"/>
          <a:stretch/>
        </p:blipFill>
        <p:spPr>
          <a:xfrm>
            <a:off x="5688521" y="1793441"/>
            <a:ext cx="2952328" cy="1608941"/>
          </a:xfrm>
          <a:prstGeom prst="rect">
            <a:avLst/>
          </a:prstGeom>
          <a:ln>
            <a:noFill/>
          </a:ln>
          <a:effectLst>
            <a:softEdge rad="112500"/>
          </a:effectLst>
        </p:spPr>
      </p:pic>
      <p:sp>
        <p:nvSpPr>
          <p:cNvPr id="3" name="ZoneTexte 3">
            <a:extLst>
              <a:ext uri="{FF2B5EF4-FFF2-40B4-BE49-F238E27FC236}">
                <a16:creationId xmlns:a16="http://schemas.microsoft.com/office/drawing/2014/main" id="{4FDACA2A-B722-8C21-417D-D173376B769F}"/>
              </a:ext>
            </a:extLst>
          </p:cNvPr>
          <p:cNvSpPr txBox="1">
            <a:spLocks noChangeArrowheads="1"/>
          </p:cNvSpPr>
          <p:nvPr/>
        </p:nvSpPr>
        <p:spPr bwMode="auto">
          <a:xfrm>
            <a:off x="-36512" y="5085184"/>
            <a:ext cx="4302250" cy="1231106"/>
          </a:xfrm>
          <a:prstGeom prst="rect">
            <a:avLst/>
          </a:prstGeom>
          <a:noFill/>
          <a:ln w="9525">
            <a:noFill/>
            <a:miter lim="800000"/>
            <a:headEnd/>
            <a:tailEnd/>
          </a:ln>
        </p:spPr>
        <p:txBody>
          <a:bodyPr wrap="square">
            <a:spAutoFit/>
          </a:bodyPr>
          <a:lstStyle/>
          <a:p>
            <a:pPr algn="ctr"/>
            <a:r>
              <a:rPr lang="fr-FR" sz="2000" b="1" dirty="0">
                <a:solidFill>
                  <a:srgbClr val="24B094"/>
                </a:solidFill>
                <a:effectLst>
                  <a:outerShdw blurRad="38100" dist="38100" dir="2700000" algn="tl">
                    <a:srgbClr val="C0C0C0"/>
                  </a:outerShdw>
                </a:effectLst>
                <a:latin typeface="Comic Sans MS" pitchFamily="66" charset="0"/>
                <a:ea typeface="ＭＳ Ｐゴシック" pitchFamily="-112" charset="-128"/>
              </a:rPr>
              <a:t>Pour tous, Les « clubs du midi »</a:t>
            </a:r>
            <a:endParaRPr lang="fr-FR" b="1" dirty="0">
              <a:solidFill>
                <a:srgbClr val="24B094"/>
              </a:solidFill>
              <a:latin typeface="Comic Sans MS" pitchFamily="66" charset="0"/>
            </a:endParaRPr>
          </a:p>
          <a:p>
            <a:pPr algn="ctr"/>
            <a:r>
              <a:rPr lang="fr-FR" dirty="0">
                <a:solidFill>
                  <a:srgbClr val="E87B00"/>
                </a:solidFill>
                <a:effectLst>
                  <a:outerShdw blurRad="38100" dist="38100" dir="2700000" algn="tl">
                    <a:srgbClr val="000000">
                      <a:alpha val="43137"/>
                    </a:srgbClr>
                  </a:outerShdw>
                </a:effectLst>
                <a:latin typeface="Comic Sans MS" pitchFamily="66" charset="0"/>
                <a:ea typeface="MS PGothic" pitchFamily="34" charset="-128"/>
              </a:rPr>
              <a:t>mardi – jeudi – vendredi</a:t>
            </a:r>
          </a:p>
          <a:p>
            <a:pPr algn="ctr"/>
            <a:r>
              <a:rPr lang="fr-FR" dirty="0">
                <a:solidFill>
                  <a:srgbClr val="E87B00"/>
                </a:solidFill>
                <a:effectLst>
                  <a:outerShdw blurRad="38100" dist="38100" dir="2700000" algn="tl">
                    <a:srgbClr val="000000">
                      <a:alpha val="43137"/>
                    </a:srgbClr>
                  </a:outerShdw>
                </a:effectLst>
                <a:latin typeface="Comic Sans MS" pitchFamily="66" charset="0"/>
                <a:ea typeface="MS PGothic" pitchFamily="34" charset="-128"/>
              </a:rPr>
              <a:t>de 12h45 à 13h30</a:t>
            </a:r>
          </a:p>
          <a:p>
            <a:endParaRPr lang="fr-FR" dirty="0">
              <a:solidFill>
                <a:srgbClr val="000000"/>
              </a:solidFill>
              <a:latin typeface="Comic Sans MS" pitchFamily="66" charset="0"/>
              <a:ea typeface="MS PGothic" pitchFamily="34" charset="-128"/>
            </a:endParaRPr>
          </a:p>
        </p:txBody>
      </p:sp>
      <p:sp>
        <p:nvSpPr>
          <p:cNvPr id="4" name="Rectangle 6">
            <a:extLst>
              <a:ext uri="{FF2B5EF4-FFF2-40B4-BE49-F238E27FC236}">
                <a16:creationId xmlns:a16="http://schemas.microsoft.com/office/drawing/2014/main" id="{BF37AB24-A032-5608-42E7-D702B3B51D50}"/>
              </a:ext>
            </a:extLst>
          </p:cNvPr>
          <p:cNvSpPr>
            <a:spLocks noChangeArrowheads="1"/>
          </p:cNvSpPr>
          <p:nvPr/>
        </p:nvSpPr>
        <p:spPr bwMode="auto">
          <a:xfrm>
            <a:off x="148131" y="1325502"/>
            <a:ext cx="3456384" cy="1608941"/>
          </a:xfrm>
          <a:prstGeom prst="rect">
            <a:avLst/>
          </a:prstGeom>
          <a:noFill/>
          <a:ln w="9525">
            <a:noFill/>
            <a:miter lim="800000"/>
            <a:headEnd/>
            <a:tailEnd/>
          </a:ln>
          <a:effectLst/>
        </p:spPr>
        <p:txBody>
          <a:bodyPr lIns="92075" tIns="46038" rIns="92075" bIns="46038"/>
          <a:lstStyle/>
          <a:p>
            <a:pPr marL="342900" indent="-342900" algn="ctr">
              <a:lnSpc>
                <a:spcPct val="80000"/>
              </a:lnSpc>
              <a:spcBef>
                <a:spcPct val="20000"/>
              </a:spcBef>
              <a:buClr>
                <a:schemeClr val="bg2"/>
              </a:buClr>
              <a:buSzPct val="75000"/>
              <a:buFont typeface="Wingdings" pitchFamily="-112" charset="2"/>
              <a:buNone/>
              <a:defRPr/>
            </a:pPr>
            <a:r>
              <a:rPr lang="fr-FR" sz="2000" b="1" dirty="0">
                <a:solidFill>
                  <a:srgbClr val="24B094"/>
                </a:solidFill>
                <a:effectLst>
                  <a:outerShdw blurRad="38100" dist="38100" dir="2700000" algn="tl">
                    <a:srgbClr val="C0C0C0"/>
                  </a:outerShdw>
                </a:effectLst>
                <a:latin typeface="Comic Sans MS" pitchFamily="66" charset="0"/>
                <a:ea typeface="ＭＳ Ｐゴシック" pitchFamily="-112" charset="-128"/>
              </a:rPr>
              <a:t>Des options</a:t>
            </a:r>
          </a:p>
          <a:p>
            <a:pPr algn="ctr">
              <a:spcBef>
                <a:spcPct val="20000"/>
              </a:spcBef>
              <a:buClr>
                <a:schemeClr val="tx2">
                  <a:lumMod val="75000"/>
                  <a:lumOff val="25000"/>
                </a:schemeClr>
              </a:buClr>
              <a:buSzPct val="75000"/>
              <a:defRPr/>
            </a:pPr>
            <a:r>
              <a:rPr lang="fr-FR" sz="2000" dirty="0">
                <a:solidFill>
                  <a:srgbClr val="E87B00"/>
                </a:solidFill>
                <a:effectLst>
                  <a:outerShdw blurRad="38100" dist="38100" dir="2700000" algn="tl">
                    <a:srgbClr val="C0C0C0"/>
                  </a:outerShdw>
                </a:effectLst>
                <a:latin typeface="Comic Sans MS" pitchFamily="66" charset="0"/>
                <a:ea typeface="ＭＳ Ｐゴシック" pitchFamily="-112" charset="-128"/>
              </a:rPr>
              <a:t>Futsal de la 6</a:t>
            </a:r>
            <a:r>
              <a:rPr lang="fr-FR" sz="2000" baseline="30000" dirty="0">
                <a:solidFill>
                  <a:srgbClr val="E87B00"/>
                </a:solidFill>
                <a:effectLst>
                  <a:outerShdw blurRad="38100" dist="38100" dir="2700000" algn="tl">
                    <a:srgbClr val="C0C0C0"/>
                  </a:outerShdw>
                </a:effectLst>
                <a:latin typeface="Comic Sans MS" pitchFamily="66" charset="0"/>
                <a:ea typeface="ＭＳ Ｐゴシック" pitchFamily="-112" charset="-128"/>
              </a:rPr>
              <a:t>ème</a:t>
            </a:r>
            <a:r>
              <a:rPr lang="fr-FR" sz="2000" dirty="0">
                <a:solidFill>
                  <a:srgbClr val="E87B00"/>
                </a:solidFill>
                <a:effectLst>
                  <a:outerShdw blurRad="38100" dist="38100" dir="2700000" algn="tl">
                    <a:srgbClr val="C0C0C0"/>
                  </a:outerShdw>
                </a:effectLst>
                <a:latin typeface="Comic Sans MS" pitchFamily="66" charset="0"/>
                <a:ea typeface="ＭＳ Ｐゴシック" pitchFamily="-112" charset="-128"/>
              </a:rPr>
              <a:t> à la 3</a:t>
            </a:r>
            <a:r>
              <a:rPr lang="fr-FR" sz="2000" baseline="30000" dirty="0">
                <a:solidFill>
                  <a:srgbClr val="E87B00"/>
                </a:solidFill>
                <a:effectLst>
                  <a:outerShdw blurRad="38100" dist="38100" dir="2700000" algn="tl">
                    <a:srgbClr val="C0C0C0"/>
                  </a:outerShdw>
                </a:effectLst>
                <a:latin typeface="Comic Sans MS" pitchFamily="66" charset="0"/>
                <a:ea typeface="ＭＳ Ｐゴシック" pitchFamily="-112" charset="-128"/>
              </a:rPr>
              <a:t>ème</a:t>
            </a:r>
            <a:r>
              <a:rPr lang="fr-FR" sz="2000" dirty="0">
                <a:solidFill>
                  <a:srgbClr val="E87B00"/>
                </a:solidFill>
                <a:effectLst>
                  <a:outerShdw blurRad="38100" dist="38100" dir="2700000" algn="tl">
                    <a:srgbClr val="C0C0C0"/>
                  </a:outerShdw>
                </a:effectLst>
                <a:latin typeface="Comic Sans MS" pitchFamily="66" charset="0"/>
                <a:ea typeface="ＭＳ Ｐゴシック" pitchFamily="-112" charset="-128"/>
              </a:rPr>
              <a:t> </a:t>
            </a:r>
          </a:p>
          <a:p>
            <a:pPr algn="ctr">
              <a:spcBef>
                <a:spcPct val="20000"/>
              </a:spcBef>
              <a:buClr>
                <a:schemeClr val="tx2">
                  <a:lumMod val="75000"/>
                  <a:lumOff val="25000"/>
                </a:schemeClr>
              </a:buClr>
              <a:buSzPct val="75000"/>
              <a:defRPr/>
            </a:pPr>
            <a:r>
              <a:rPr lang="fr-FR" sz="2000" dirty="0">
                <a:solidFill>
                  <a:srgbClr val="E87B00"/>
                </a:solidFill>
                <a:effectLst>
                  <a:outerShdw blurRad="38100" dist="38100" dir="2700000" algn="tl">
                    <a:srgbClr val="C0C0C0"/>
                  </a:outerShdw>
                </a:effectLst>
                <a:latin typeface="Comic Sans MS" pitchFamily="66" charset="0"/>
                <a:ea typeface="ＭＳ Ｐゴシック" pitchFamily="-112" charset="-128"/>
              </a:rPr>
              <a:t>Arts et Culture (théâtre)</a:t>
            </a:r>
          </a:p>
          <a:p>
            <a:pPr algn="ctr">
              <a:spcBef>
                <a:spcPct val="20000"/>
              </a:spcBef>
              <a:buClr>
                <a:schemeClr val="tx2">
                  <a:lumMod val="75000"/>
                  <a:lumOff val="25000"/>
                </a:schemeClr>
              </a:buClr>
              <a:buSzPct val="75000"/>
              <a:defRPr/>
            </a:pPr>
            <a:r>
              <a:rPr lang="fr-FR" sz="2000" dirty="0">
                <a:solidFill>
                  <a:srgbClr val="E87B00"/>
                </a:solidFill>
                <a:effectLst>
                  <a:outerShdw blurRad="38100" dist="38100" dir="2700000" algn="tl">
                    <a:srgbClr val="C0C0C0"/>
                  </a:outerShdw>
                </a:effectLst>
                <a:latin typeface="Comic Sans MS" pitchFamily="66" charset="0"/>
                <a:ea typeface="ＭＳ Ｐゴシック" pitchFamily="-112" charset="-128"/>
              </a:rPr>
              <a:t>Sciences-technologie</a:t>
            </a:r>
          </a:p>
          <a:p>
            <a:pPr>
              <a:spcBef>
                <a:spcPct val="20000"/>
              </a:spcBef>
              <a:buClr>
                <a:schemeClr val="tx2">
                  <a:lumMod val="75000"/>
                  <a:lumOff val="25000"/>
                </a:schemeClr>
              </a:buClr>
              <a:buSzPct val="75000"/>
              <a:defRPr/>
            </a:pPr>
            <a:endParaRPr lang="fr-FR" sz="2000" b="1" dirty="0">
              <a:solidFill>
                <a:srgbClr val="000090"/>
              </a:solidFill>
              <a:effectLst>
                <a:outerShdw blurRad="38100" dist="38100" dir="2700000" algn="tl">
                  <a:srgbClr val="C0C0C0"/>
                </a:outerShdw>
              </a:effectLst>
              <a:latin typeface="Comic Sans MS" pitchFamily="66" charset="0"/>
              <a:ea typeface="ＭＳ Ｐゴシック" pitchFamily="-112" charset="-128"/>
            </a:endParaRPr>
          </a:p>
        </p:txBody>
      </p:sp>
      <p:sp>
        <p:nvSpPr>
          <p:cNvPr id="9" name="ZoneTexte 3">
            <a:extLst>
              <a:ext uri="{FF2B5EF4-FFF2-40B4-BE49-F238E27FC236}">
                <a16:creationId xmlns:a16="http://schemas.microsoft.com/office/drawing/2014/main" id="{A4CC36EB-BA13-C449-5E58-DDE2E436E64A}"/>
              </a:ext>
            </a:extLst>
          </p:cNvPr>
          <p:cNvSpPr txBox="1">
            <a:spLocks noChangeArrowheads="1"/>
          </p:cNvSpPr>
          <p:nvPr/>
        </p:nvSpPr>
        <p:spPr bwMode="auto">
          <a:xfrm>
            <a:off x="3092377" y="2978565"/>
            <a:ext cx="2959245" cy="677108"/>
          </a:xfrm>
          <a:prstGeom prst="rect">
            <a:avLst/>
          </a:prstGeom>
          <a:noFill/>
          <a:ln w="9525">
            <a:noFill/>
            <a:miter lim="800000"/>
            <a:headEnd/>
            <a:tailEnd/>
          </a:ln>
        </p:spPr>
        <p:txBody>
          <a:bodyPr wrap="square">
            <a:spAutoFit/>
          </a:bodyPr>
          <a:lstStyle/>
          <a:p>
            <a:pPr algn="ctr"/>
            <a:r>
              <a:rPr lang="fr-FR" sz="2000" b="1" dirty="0">
                <a:solidFill>
                  <a:srgbClr val="24B094"/>
                </a:solidFill>
                <a:effectLst>
                  <a:outerShdw blurRad="38100" dist="38100" dir="2700000" algn="tl">
                    <a:srgbClr val="C0C0C0"/>
                  </a:outerShdw>
                </a:effectLst>
                <a:latin typeface="Comic Sans MS" pitchFamily="66" charset="0"/>
                <a:ea typeface="ＭＳ Ｐゴシック" pitchFamily="-112" charset="-128"/>
              </a:rPr>
              <a:t>IEP</a:t>
            </a:r>
            <a:endParaRPr lang="fr-FR" b="1" dirty="0">
              <a:solidFill>
                <a:srgbClr val="24B094"/>
              </a:solidFill>
              <a:latin typeface="Comic Sans MS" pitchFamily="66" charset="0"/>
            </a:endParaRPr>
          </a:p>
          <a:p>
            <a:pPr algn="ctr"/>
            <a:r>
              <a:rPr lang="fr-FR" dirty="0">
                <a:solidFill>
                  <a:srgbClr val="E87B00"/>
                </a:solidFill>
                <a:effectLst>
                  <a:outerShdw blurRad="38100" dist="38100" dir="2700000" algn="tl">
                    <a:srgbClr val="000000">
                      <a:alpha val="43137"/>
                    </a:srgbClr>
                  </a:outerShdw>
                </a:effectLst>
                <a:latin typeface="Comic Sans MS" pitchFamily="66" charset="0"/>
                <a:ea typeface="MS PGothic" pitchFamily="34" charset="-128"/>
              </a:rPr>
              <a:t>1H30/semaine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3"/>
          <p:cNvSpPr>
            <a:spLocks noChangeArrowheads="1"/>
          </p:cNvSpPr>
          <p:nvPr/>
        </p:nvSpPr>
        <p:spPr bwMode="auto">
          <a:xfrm>
            <a:off x="25670" y="0"/>
            <a:ext cx="9118329" cy="1082583"/>
          </a:xfrm>
          <a:prstGeom prst="roundRect">
            <a:avLst>
              <a:gd name="adj" fmla="val 16667"/>
            </a:avLst>
          </a:prstGeom>
          <a:solidFill>
            <a:srgbClr val="2B3D51"/>
          </a:solidFill>
          <a:ln w="22225">
            <a:solidFill>
              <a:srgbClr val="2B3D51"/>
            </a:solidFill>
            <a:round/>
            <a:headEnd/>
            <a:tailEnd/>
          </a:ln>
        </p:spPr>
        <p:txBody>
          <a:bodyPr/>
          <a:lstStyle/>
          <a:p>
            <a:pPr algn="ctr" fontAlgn="auto">
              <a:spcBef>
                <a:spcPts val="0"/>
              </a:spcBef>
              <a:spcAft>
                <a:spcPts val="0"/>
              </a:spcAft>
              <a:defRPr/>
            </a:pPr>
            <a:r>
              <a:rPr lang="fr-FR" sz="2400" b="1" dirty="0">
                <a:solidFill>
                  <a:schemeClr val="bg1"/>
                </a:solidFill>
                <a:effectLst>
                  <a:outerShdw blurRad="38100" dist="38100" dir="2700000" algn="tl">
                    <a:srgbClr val="000000">
                      <a:alpha val="43137"/>
                    </a:srgbClr>
                  </a:outerShdw>
                </a:effectLst>
                <a:latin typeface="Verdana Pro Cond Black" panose="020B0A06030504040204" pitchFamily="34" charset="0"/>
              </a:rPr>
              <a:t>La pastorale : </a:t>
            </a:r>
          </a:p>
          <a:p>
            <a:pPr algn="ctr" fontAlgn="auto">
              <a:spcBef>
                <a:spcPts val="0"/>
              </a:spcBef>
              <a:spcAft>
                <a:spcPts val="0"/>
              </a:spcAft>
              <a:defRPr/>
            </a:pPr>
            <a:r>
              <a:rPr lang="fr-FR" sz="2400" b="1" dirty="0">
                <a:solidFill>
                  <a:schemeClr val="bg1"/>
                </a:solidFill>
                <a:effectLst>
                  <a:outerShdw blurRad="38100" dist="38100" dir="2700000" algn="tl">
                    <a:srgbClr val="000000">
                      <a:alpha val="43137"/>
                    </a:srgbClr>
                  </a:outerShdw>
                </a:effectLst>
                <a:latin typeface="Verdana Pro Cond Black" panose="020B0A06030504040204" pitchFamily="34" charset="0"/>
              </a:rPr>
              <a:t>Une ouverture sur soi et sur l’autre…</a:t>
            </a:r>
          </a:p>
          <a:p>
            <a:pPr algn="ctr">
              <a:defRPr/>
            </a:pPr>
            <a:endParaRPr lang="fr-FR" dirty="0">
              <a:solidFill>
                <a:schemeClr val="bg1"/>
              </a:solidFill>
              <a:latin typeface="Verdana Pro Cond Black" panose="020B0A06030504040204" pitchFamily="34" charset="0"/>
            </a:endParaRPr>
          </a:p>
        </p:txBody>
      </p:sp>
      <p:sp>
        <p:nvSpPr>
          <p:cNvPr id="5" name="ZoneTexte 4"/>
          <p:cNvSpPr txBox="1"/>
          <p:nvPr/>
        </p:nvSpPr>
        <p:spPr>
          <a:xfrm>
            <a:off x="14945" y="4097188"/>
            <a:ext cx="9144001" cy="861774"/>
          </a:xfrm>
          <a:prstGeom prst="rect">
            <a:avLst/>
          </a:prstGeom>
          <a:noFill/>
        </p:spPr>
        <p:txBody>
          <a:bodyPr wrap="square">
            <a:spAutoFit/>
          </a:bodyPr>
          <a:lstStyle/>
          <a:p>
            <a:pPr algn="ctr">
              <a:defRPr/>
            </a:pPr>
            <a:r>
              <a:rPr lang="fr-FR" sz="2400" dirty="0">
                <a:solidFill>
                  <a:srgbClr val="24B094"/>
                </a:solidFill>
                <a:latin typeface="Comic Sans MS" pitchFamily="66" charset="0"/>
              </a:rPr>
              <a:t>Temps d’échange autour des valeurs chrétiennes, </a:t>
            </a:r>
            <a:r>
              <a:rPr lang="fr-FR" sz="2400" dirty="0" err="1">
                <a:solidFill>
                  <a:srgbClr val="24B094"/>
                </a:solidFill>
                <a:latin typeface="Comic Sans MS" pitchFamily="66" charset="0"/>
              </a:rPr>
              <a:t>mériciennes</a:t>
            </a:r>
            <a:r>
              <a:rPr lang="fr-FR" sz="2400" dirty="0">
                <a:solidFill>
                  <a:srgbClr val="24B094"/>
                </a:solidFill>
                <a:latin typeface="Comic Sans MS" pitchFamily="66" charset="0"/>
              </a:rPr>
              <a:t> de vie, de respect et de partage</a:t>
            </a:r>
            <a:r>
              <a:rPr lang="fr-FR" sz="2400" dirty="0">
                <a:solidFill>
                  <a:srgbClr val="24B094"/>
                </a:solidFill>
                <a:latin typeface="Brush Script MT" pitchFamily="66" charset="0"/>
              </a:rPr>
              <a:t>           </a:t>
            </a:r>
          </a:p>
        </p:txBody>
      </p:sp>
      <p:sp>
        <p:nvSpPr>
          <p:cNvPr id="18437" name="Rectangle 5"/>
          <p:cNvSpPr>
            <a:spLocks noChangeArrowheads="1"/>
          </p:cNvSpPr>
          <p:nvPr/>
        </p:nvSpPr>
        <p:spPr bwMode="auto">
          <a:xfrm>
            <a:off x="0" y="4847614"/>
            <a:ext cx="7740352" cy="2246769"/>
          </a:xfrm>
          <a:prstGeom prst="rect">
            <a:avLst/>
          </a:prstGeom>
          <a:noFill/>
          <a:ln w="9525">
            <a:noFill/>
            <a:miter lim="800000"/>
            <a:headEnd/>
            <a:tailEnd/>
          </a:ln>
        </p:spPr>
        <p:txBody>
          <a:bodyPr wrap="square">
            <a:spAutoFit/>
          </a:bodyPr>
          <a:lstStyle/>
          <a:p>
            <a:pPr>
              <a:defRPr/>
            </a:pPr>
            <a:r>
              <a:rPr lang="fr-FR" sz="2000" dirty="0">
                <a:solidFill>
                  <a:srgbClr val="2B3D51"/>
                </a:solidFill>
                <a:latin typeface="Comic Sans MS" pitchFamily="66" charset="0"/>
              </a:rPr>
              <a:t>Des célébrations communes, des temps de pastorale en lien avec le calendrier liturgique, des temps de réflexion sur le monde et sur soi- même en lien avec nos valeurs</a:t>
            </a:r>
          </a:p>
          <a:p>
            <a:pPr>
              <a:defRPr/>
            </a:pPr>
            <a:r>
              <a:rPr lang="fr-FR" sz="2000" dirty="0">
                <a:solidFill>
                  <a:srgbClr val="2B3D51"/>
                </a:solidFill>
                <a:latin typeface="Comic Sans MS" pitchFamily="66" charset="0"/>
              </a:rPr>
              <a:t>chrétiennes et </a:t>
            </a:r>
            <a:r>
              <a:rPr lang="fr-FR" sz="2000" dirty="0" err="1">
                <a:solidFill>
                  <a:srgbClr val="2B3D51"/>
                </a:solidFill>
                <a:latin typeface="Comic Sans MS" pitchFamily="66" charset="0"/>
              </a:rPr>
              <a:t>mériciennes</a:t>
            </a:r>
            <a:endParaRPr lang="fr-FR" sz="2000" dirty="0">
              <a:solidFill>
                <a:srgbClr val="2B3D51"/>
              </a:solidFill>
              <a:latin typeface="Comic Sans MS" pitchFamily="66" charset="0"/>
            </a:endParaRPr>
          </a:p>
          <a:p>
            <a:pPr algn="ctr">
              <a:defRPr/>
            </a:pPr>
            <a:r>
              <a:rPr lang="fr-FR" sz="2000" dirty="0">
                <a:solidFill>
                  <a:srgbClr val="2B3D51"/>
                </a:solidFill>
                <a:latin typeface="Comic Sans MS" pitchFamily="66" charset="0"/>
              </a:rPr>
              <a:t>        </a:t>
            </a:r>
            <a:r>
              <a:rPr lang="fr-FR" sz="2000" b="1" dirty="0">
                <a:solidFill>
                  <a:srgbClr val="24B094"/>
                </a:solidFill>
                <a:latin typeface="Comic Sans MS" pitchFamily="66" charset="0"/>
              </a:rPr>
              <a:t>Et pour tous un moment de fête</a:t>
            </a:r>
          </a:p>
          <a:p>
            <a:pPr algn="ctr">
              <a:defRPr/>
            </a:pPr>
            <a:r>
              <a:rPr lang="fr-FR" sz="2000" b="1" dirty="0">
                <a:solidFill>
                  <a:srgbClr val="E87B00"/>
                </a:solidFill>
                <a:latin typeface="Comic Sans MS" pitchFamily="66" charset="0"/>
              </a:rPr>
              <a:t>La « La Sainte Angèle » le 27 janvier</a:t>
            </a:r>
          </a:p>
          <a:p>
            <a:pPr algn="ctr">
              <a:defRPr/>
            </a:pPr>
            <a:endParaRPr lang="fr-FR" sz="2000" b="1" dirty="0">
              <a:solidFill>
                <a:srgbClr val="E87B00"/>
              </a:solidFill>
              <a:latin typeface="Comic Sans MS" pitchFamily="66" charset="0"/>
            </a:endParaRPr>
          </a:p>
        </p:txBody>
      </p:sp>
      <p:pic>
        <p:nvPicPr>
          <p:cNvPr id="7" name="Image 1" descr="D:\Photo 1197.jpg"/>
          <p:cNvPicPr>
            <a:picLocks noChangeAspect="1" noChangeArrowheads="1"/>
          </p:cNvPicPr>
          <p:nvPr/>
        </p:nvPicPr>
        <p:blipFill>
          <a:blip r:embed="rId2" cstate="print"/>
          <a:srcRect/>
          <a:stretch>
            <a:fillRect/>
          </a:stretch>
        </p:blipFill>
        <p:spPr bwMode="auto">
          <a:xfrm>
            <a:off x="6372200" y="1587388"/>
            <a:ext cx="2664296" cy="2004995"/>
          </a:xfrm>
          <a:prstGeom prst="rect">
            <a:avLst/>
          </a:prstGeom>
          <a:ln>
            <a:noFill/>
          </a:ln>
          <a:effectLst>
            <a:softEdge rad="112500"/>
          </a:effectLst>
        </p:spPr>
      </p:pic>
      <p:sp>
        <p:nvSpPr>
          <p:cNvPr id="8" name="ZoneTexte 7"/>
          <p:cNvSpPr txBox="1"/>
          <p:nvPr/>
        </p:nvSpPr>
        <p:spPr>
          <a:xfrm>
            <a:off x="0" y="1039393"/>
            <a:ext cx="9144000" cy="584775"/>
          </a:xfrm>
          <a:prstGeom prst="rect">
            <a:avLst/>
          </a:prstGeom>
          <a:noFill/>
        </p:spPr>
        <p:txBody>
          <a:bodyPr wrap="square">
            <a:spAutoFit/>
          </a:bodyPr>
          <a:lstStyle/>
          <a:p>
            <a:pPr algn="ctr">
              <a:defRPr/>
            </a:pPr>
            <a:r>
              <a:rPr lang="fr-FR" sz="3200" b="1" dirty="0">
                <a:solidFill>
                  <a:srgbClr val="E87B00"/>
                </a:solidFill>
                <a:latin typeface="Comic Sans MS" pitchFamily="66" charset="0"/>
              </a:rPr>
              <a:t>L’élève, un adulte en devenir</a:t>
            </a:r>
            <a:r>
              <a:rPr lang="fr-FR" sz="2500" dirty="0">
                <a:solidFill>
                  <a:srgbClr val="E87B00"/>
                </a:solidFill>
                <a:latin typeface="Brush Script MT" pitchFamily="66" charset="0"/>
              </a:rPr>
              <a:t>           </a:t>
            </a:r>
          </a:p>
        </p:txBody>
      </p:sp>
      <p:sp>
        <p:nvSpPr>
          <p:cNvPr id="2" name="ZoneTexte 1">
            <a:extLst>
              <a:ext uri="{FF2B5EF4-FFF2-40B4-BE49-F238E27FC236}">
                <a16:creationId xmlns:a16="http://schemas.microsoft.com/office/drawing/2014/main" id="{A1644444-8E4B-B078-C309-C9A2F6DA420F}"/>
              </a:ext>
            </a:extLst>
          </p:cNvPr>
          <p:cNvSpPr txBox="1"/>
          <p:nvPr/>
        </p:nvSpPr>
        <p:spPr>
          <a:xfrm>
            <a:off x="25670" y="1764622"/>
            <a:ext cx="6372200" cy="1631216"/>
          </a:xfrm>
          <a:prstGeom prst="rect">
            <a:avLst/>
          </a:prstGeom>
          <a:noFill/>
        </p:spPr>
        <p:txBody>
          <a:bodyPr wrap="square" rtlCol="0">
            <a:spAutoFit/>
          </a:bodyPr>
          <a:lstStyle/>
          <a:p>
            <a:pPr algn="just"/>
            <a:r>
              <a:rPr lang="fr-FR" sz="2000" dirty="0">
                <a:solidFill>
                  <a:srgbClr val="2B3D51"/>
                </a:solidFill>
                <a:latin typeface="Comic Sans MS" panose="030F0702030302020204" pitchFamily="66" charset="0"/>
              </a:rPr>
              <a:t>L’Ensemble Scolaire Notre Dame appartient au réseau des Sœurs Ursulines fondé par Sainte Angèle Mérici (le réseau </a:t>
            </a:r>
            <a:r>
              <a:rPr lang="fr-FR" sz="2000" dirty="0" err="1">
                <a:solidFill>
                  <a:srgbClr val="2B3D51"/>
                </a:solidFill>
                <a:latin typeface="Comic Sans MS" panose="030F0702030302020204" pitchFamily="66" charset="0"/>
              </a:rPr>
              <a:t>méricien</a:t>
            </a:r>
            <a:r>
              <a:rPr lang="fr-FR" sz="2000" dirty="0">
                <a:solidFill>
                  <a:srgbClr val="2B3D51"/>
                </a:solidFill>
                <a:latin typeface="Comic Sans MS" panose="030F0702030302020204" pitchFamily="66" charset="0"/>
              </a:rPr>
              <a:t>). De fait, notre ensemble scolaire est sous tutelle congréganiste et diocésaine</a:t>
            </a:r>
          </a:p>
        </p:txBody>
      </p:sp>
      <p:pic>
        <p:nvPicPr>
          <p:cNvPr id="1028" name="Picture 4" descr="Texte de référence – Insieme Centre Angèle Merici">
            <a:extLst>
              <a:ext uri="{FF2B5EF4-FFF2-40B4-BE49-F238E27FC236}">
                <a16:creationId xmlns:a16="http://schemas.microsoft.com/office/drawing/2014/main" id="{86BEFD56-85B6-5A32-0245-0AEA7F6848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319" t="19231" r="28035" b="16976"/>
          <a:stretch/>
        </p:blipFill>
        <p:spPr bwMode="auto">
          <a:xfrm>
            <a:off x="7956376" y="58647"/>
            <a:ext cx="961802" cy="1007742"/>
          </a:xfrm>
          <a:prstGeom prst="ellipse">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texte, capture d’écran, Police&#10;&#10;Description générée automatiquement">
            <a:extLst>
              <a:ext uri="{FF2B5EF4-FFF2-40B4-BE49-F238E27FC236}">
                <a16:creationId xmlns:a16="http://schemas.microsoft.com/office/drawing/2014/main" id="{D7C366C9-6825-4C10-7BAE-1EB0B34C55C7}"/>
              </a:ext>
            </a:extLst>
          </p:cNvPr>
          <p:cNvPicPr>
            <a:picLocks noChangeAspect="1"/>
          </p:cNvPicPr>
          <p:nvPr/>
        </p:nvPicPr>
        <p:blipFill>
          <a:blip r:embed="rId4">
            <a:extLst>
              <a:ext uri="{28A0092B-C50C-407E-A947-70E740481C1C}">
                <a14:useLocalDpi xmlns:a14="http://schemas.microsoft.com/office/drawing/2010/main" val="0"/>
              </a:ext>
            </a:extLst>
          </a:blip>
          <a:srcRect l="73943" r="3375" b="41123"/>
          <a:stretch/>
        </p:blipFill>
        <p:spPr>
          <a:xfrm>
            <a:off x="107504" y="44278"/>
            <a:ext cx="1511152" cy="980620"/>
          </a:xfrm>
          <a:prstGeom prst="rect">
            <a:avLst/>
          </a:prstGeom>
        </p:spPr>
      </p:pic>
      <p:pic>
        <p:nvPicPr>
          <p:cNvPr id="1030" name="Picture 6" descr="Réseau des Ursulines - Ensemble Scolaire Notre Dame">
            <a:extLst>
              <a:ext uri="{FF2B5EF4-FFF2-40B4-BE49-F238E27FC236}">
                <a16:creationId xmlns:a16="http://schemas.microsoft.com/office/drawing/2014/main" id="{260A71AB-C66F-082C-A763-7400FC4F46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01" t="14721" r="19200" b="14721"/>
          <a:stretch/>
        </p:blipFill>
        <p:spPr bwMode="auto">
          <a:xfrm>
            <a:off x="1403648" y="3097150"/>
            <a:ext cx="1584176" cy="10081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8A60A0B-BFE7-1435-B678-B8744441D7E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781" t="13250" r="22434" b="22702"/>
          <a:stretch/>
        </p:blipFill>
        <p:spPr bwMode="auto">
          <a:xfrm>
            <a:off x="6948264" y="5109933"/>
            <a:ext cx="1800200" cy="1689420"/>
          </a:xfrm>
          <a:prstGeom prst="ellipse">
            <a:avLst/>
          </a:prstGeom>
          <a:noFill/>
          <a:extLst>
            <a:ext uri="{909E8E84-426E-40DD-AFC4-6F175D3DCCD1}">
              <a14:hiddenFill xmlns:a14="http://schemas.microsoft.com/office/drawing/2010/main">
                <a:solidFill>
                  <a:srgbClr val="FFFFFF"/>
                </a:solidFill>
              </a14:hiddenFill>
            </a:ext>
          </a:extLst>
        </p:spPr>
      </p:pic>
      <p:pic>
        <p:nvPicPr>
          <p:cNvPr id="1040" name="Picture 16" descr="Diocèse de Vannes">
            <a:extLst>
              <a:ext uri="{FF2B5EF4-FFF2-40B4-BE49-F238E27FC236}">
                <a16:creationId xmlns:a16="http://schemas.microsoft.com/office/drawing/2014/main" id="{28A400B0-6205-CE3D-801F-77BDB536B0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4688" y="3103373"/>
            <a:ext cx="1373182" cy="101546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F9B66324-2897-6B15-03E9-D3367A767C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832" y="3278439"/>
            <a:ext cx="1892848" cy="627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0"/>
          <p:cNvSpPr txBox="1">
            <a:spLocks noChangeArrowheads="1"/>
          </p:cNvSpPr>
          <p:nvPr/>
        </p:nvSpPr>
        <p:spPr bwMode="auto">
          <a:xfrm>
            <a:off x="323850" y="1125539"/>
            <a:ext cx="8208590" cy="3743622"/>
          </a:xfrm>
          <a:prstGeom prst="rect">
            <a:avLst/>
          </a:prstGeom>
          <a:noFill/>
          <a:ln w="9525">
            <a:noFill/>
            <a:miter lim="800000"/>
            <a:headEnd/>
            <a:tailEnd/>
          </a:ln>
        </p:spPr>
        <p:txBody>
          <a:bodyPr lIns="92075" tIns="46038" rIns="92075" bIns="46038"/>
          <a:lstStyle/>
          <a:p>
            <a:pPr>
              <a:lnSpc>
                <a:spcPct val="90000"/>
              </a:lnSpc>
              <a:buFont typeface="Wingdings 2" pitchFamily="18" charset="2"/>
              <a:buNone/>
              <a:defRPr/>
            </a:pPr>
            <a:endParaRPr lang="fr-FR" sz="2000" dirty="0">
              <a:solidFill>
                <a:srgbClr val="2B3D51"/>
              </a:solidFill>
            </a:endParaRPr>
          </a:p>
          <a:p>
            <a:pPr marL="342900" indent="-342900">
              <a:lnSpc>
                <a:spcPct val="150000"/>
              </a:lnSpc>
              <a:spcBef>
                <a:spcPts val="600"/>
              </a:spcBef>
              <a:buClr>
                <a:schemeClr val="tx2">
                  <a:lumMod val="75000"/>
                  <a:lumOff val="25000"/>
                </a:schemeClr>
              </a:buClr>
              <a:buFont typeface="Wingdings" panose="05000000000000000000" pitchFamily="2" charset="2"/>
              <a:buChar char="q"/>
              <a:defRPr/>
            </a:pPr>
            <a:r>
              <a:rPr lang="fr-FR" sz="2000" dirty="0">
                <a:solidFill>
                  <a:srgbClr val="2B3D51"/>
                </a:solidFill>
                <a:latin typeface="Comic Sans MS" pitchFamily="66" charset="0"/>
              </a:rPr>
              <a:t>Changement de professeur à chaque cours </a:t>
            </a:r>
            <a:r>
              <a:rPr lang="fr-FR" sz="1200" dirty="0">
                <a:solidFill>
                  <a:srgbClr val="2B3D51"/>
                </a:solidFill>
                <a:latin typeface="Comic Sans MS" pitchFamily="66" charset="0"/>
              </a:rPr>
              <a:t>(</a:t>
            </a:r>
            <a:r>
              <a:rPr lang="fr-FR" sz="1200" dirty="0">
                <a:solidFill>
                  <a:srgbClr val="2B3D51"/>
                </a:solidFill>
                <a:latin typeface="Comic Sans MS" pitchFamily="66" charset="0"/>
                <a:sym typeface="Symbol"/>
              </a:rPr>
              <a:t></a:t>
            </a:r>
            <a:r>
              <a:rPr lang="fr-FR" sz="1200" dirty="0">
                <a:solidFill>
                  <a:srgbClr val="2B3D51"/>
                </a:solidFill>
                <a:latin typeface="Comic Sans MS" pitchFamily="66" charset="0"/>
              </a:rPr>
              <a:t> 10 enseignants).</a:t>
            </a:r>
          </a:p>
          <a:p>
            <a:pPr marL="342900" indent="-342900">
              <a:lnSpc>
                <a:spcPct val="150000"/>
              </a:lnSpc>
              <a:spcBef>
                <a:spcPts val="600"/>
              </a:spcBef>
              <a:buClr>
                <a:schemeClr val="tx2">
                  <a:lumMod val="75000"/>
                  <a:lumOff val="25000"/>
                </a:schemeClr>
              </a:buClr>
              <a:buFont typeface="Wingdings" panose="05000000000000000000" pitchFamily="2" charset="2"/>
              <a:buChar char="q"/>
              <a:defRPr/>
            </a:pPr>
            <a:r>
              <a:rPr lang="fr-FR" sz="2000" dirty="0">
                <a:solidFill>
                  <a:srgbClr val="2B3D51"/>
                </a:solidFill>
                <a:latin typeface="Comic Sans MS" pitchFamily="66" charset="0"/>
              </a:rPr>
              <a:t>Un travail régulier au C.D.I. et en salle informatique</a:t>
            </a:r>
          </a:p>
          <a:p>
            <a:pPr marL="342900" indent="-342900">
              <a:lnSpc>
                <a:spcPct val="150000"/>
              </a:lnSpc>
              <a:spcBef>
                <a:spcPts val="600"/>
              </a:spcBef>
              <a:buClr>
                <a:schemeClr val="tx2">
                  <a:lumMod val="75000"/>
                  <a:lumOff val="25000"/>
                </a:schemeClr>
              </a:buClr>
              <a:buFont typeface="Wingdings" panose="05000000000000000000" pitchFamily="2" charset="2"/>
              <a:buChar char="q"/>
              <a:defRPr/>
            </a:pPr>
            <a:r>
              <a:rPr lang="fr-FR" sz="2000" dirty="0">
                <a:solidFill>
                  <a:srgbClr val="2B3D51"/>
                </a:solidFill>
                <a:latin typeface="Comic Sans MS" pitchFamily="66" charset="0"/>
              </a:rPr>
              <a:t>De nouvelles disciplines évaluées : L’E.P.S., les arts plastiques, l’éducation musicale.</a:t>
            </a:r>
          </a:p>
          <a:p>
            <a:pPr marL="342900" indent="-342900">
              <a:lnSpc>
                <a:spcPct val="150000"/>
              </a:lnSpc>
              <a:spcBef>
                <a:spcPts val="600"/>
              </a:spcBef>
              <a:buClr>
                <a:schemeClr val="tx2">
                  <a:lumMod val="75000"/>
                  <a:lumOff val="25000"/>
                </a:schemeClr>
              </a:buClr>
              <a:buFont typeface="Wingdings" panose="05000000000000000000" pitchFamily="2" charset="2"/>
              <a:buChar char="q"/>
              <a:defRPr/>
            </a:pPr>
            <a:r>
              <a:rPr lang="fr-FR" sz="2000" dirty="0">
                <a:solidFill>
                  <a:srgbClr val="2B3D51"/>
                </a:solidFill>
                <a:latin typeface="Comic Sans MS" pitchFamily="66" charset="0"/>
              </a:rPr>
              <a:t>La planification du travail personnel importante : </a:t>
            </a:r>
          </a:p>
          <a:p>
            <a:pPr>
              <a:lnSpc>
                <a:spcPct val="150000"/>
              </a:lnSpc>
              <a:spcBef>
                <a:spcPts val="600"/>
              </a:spcBef>
              <a:defRPr/>
            </a:pPr>
            <a:r>
              <a:rPr lang="fr-FR" sz="2000" dirty="0">
                <a:solidFill>
                  <a:srgbClr val="2B3D51"/>
                </a:solidFill>
                <a:latin typeface="Comic Sans MS" pitchFamily="66" charset="0"/>
                <a:sym typeface="Wingdings"/>
              </a:rPr>
              <a:t>	 </a:t>
            </a:r>
            <a:r>
              <a:rPr lang="fr-FR" sz="2000" dirty="0">
                <a:solidFill>
                  <a:srgbClr val="2B3D51"/>
                </a:solidFill>
                <a:latin typeface="Comic Sans MS" pitchFamily="66" charset="0"/>
              </a:rPr>
              <a:t>une bonne organisation est nécessaire (autonomie)</a:t>
            </a:r>
          </a:p>
          <a:p>
            <a:pPr marL="342900" indent="-342900">
              <a:lnSpc>
                <a:spcPct val="90000"/>
              </a:lnSpc>
              <a:spcBef>
                <a:spcPct val="20000"/>
              </a:spcBef>
              <a:defRPr/>
            </a:pPr>
            <a:endParaRPr lang="fr-FR" sz="2000" dirty="0">
              <a:solidFill>
                <a:srgbClr val="2B3D51"/>
              </a:solidFill>
              <a:latin typeface="+mn-lt"/>
            </a:endParaRPr>
          </a:p>
          <a:p>
            <a:pPr marL="342900" indent="-342900">
              <a:lnSpc>
                <a:spcPct val="90000"/>
              </a:lnSpc>
              <a:spcBef>
                <a:spcPct val="20000"/>
              </a:spcBef>
              <a:buFont typeface="Wingdings" pitchFamily="2" charset="2"/>
              <a:buChar char="ü"/>
              <a:defRPr/>
            </a:pPr>
            <a:endParaRPr lang="fr-FR" sz="2000" dirty="0">
              <a:solidFill>
                <a:srgbClr val="2B3D51"/>
              </a:solidFill>
              <a:latin typeface="+mn-lt"/>
            </a:endParaRPr>
          </a:p>
        </p:txBody>
      </p:sp>
      <p:sp>
        <p:nvSpPr>
          <p:cNvPr id="5" name="Rectangle à coins arrondis 4"/>
          <p:cNvSpPr/>
          <p:nvPr/>
        </p:nvSpPr>
        <p:spPr>
          <a:xfrm>
            <a:off x="197644" y="116632"/>
            <a:ext cx="8748712" cy="1223863"/>
          </a:xfrm>
          <a:prstGeom prst="roundRect">
            <a:avLst/>
          </a:prstGeom>
          <a:solidFill>
            <a:srgbClr val="2B3D51">
              <a:alpha val="99001"/>
            </a:srgbClr>
          </a:solidFill>
          <a:ln w="22225">
            <a:solidFill>
              <a:srgbClr val="2B3D51"/>
            </a:solidFill>
            <a:round/>
            <a:headEnd/>
            <a:tailEnd/>
          </a:ln>
        </p:spPr>
        <p:txBody>
          <a:bodyPr/>
          <a:lstStyle/>
          <a:p>
            <a:pPr algn="ctr">
              <a:spcAft>
                <a:spcPts val="1000"/>
              </a:spcAft>
            </a:pPr>
            <a:r>
              <a:rPr lang="fr-FR" sz="3500" b="1" dirty="0">
                <a:solidFill>
                  <a:schemeClr val="bg1"/>
                </a:solidFill>
                <a:effectLst>
                  <a:outerShdw blurRad="38100" dist="38100" dir="2700000" algn="tl">
                    <a:srgbClr val="000000">
                      <a:alpha val="43137"/>
                    </a:srgbClr>
                  </a:outerShdw>
                </a:effectLst>
                <a:latin typeface="Verdana Pro Cond Black" panose="020B0A06030504040204" pitchFamily="34" charset="0"/>
              </a:rPr>
              <a:t>Les changements importants </a:t>
            </a:r>
          </a:p>
          <a:p>
            <a:pPr algn="ctr">
              <a:spcAft>
                <a:spcPts val="1000"/>
              </a:spcAft>
            </a:pPr>
            <a:r>
              <a:rPr lang="fr-FR" sz="2800" b="1" dirty="0">
                <a:solidFill>
                  <a:schemeClr val="bg1"/>
                </a:solidFill>
                <a:effectLst>
                  <a:outerShdw blurRad="38100" dist="38100" dir="2700000" algn="tl">
                    <a:srgbClr val="000000">
                      <a:alpha val="43137"/>
                    </a:srgbClr>
                  </a:outerShdw>
                </a:effectLst>
                <a:latin typeface="Verdana Pro Cond Black" panose="020B0A06030504040204" pitchFamily="34" charset="0"/>
              </a:rPr>
              <a:t>du CM2 à la 6ème </a:t>
            </a:r>
          </a:p>
        </p:txBody>
      </p:sp>
      <p:sp>
        <p:nvSpPr>
          <p:cNvPr id="7" name="Rectangle à coins arrondis 6"/>
          <p:cNvSpPr/>
          <p:nvPr/>
        </p:nvSpPr>
        <p:spPr>
          <a:xfrm>
            <a:off x="106596" y="4725144"/>
            <a:ext cx="8892480" cy="1271613"/>
          </a:xfrm>
          <a:prstGeom prst="roundRect">
            <a:avLst/>
          </a:prstGeom>
          <a:solidFill>
            <a:srgbClr val="00ADEA"/>
          </a:solidFill>
          <a:ln w="38100">
            <a:solidFill>
              <a:srgbClr val="E87B0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dirty="0">
                <a:solidFill>
                  <a:srgbClr val="2B3D51"/>
                </a:solidFill>
                <a:latin typeface="Verdana" panose="020B0604030504040204" pitchFamily="34" charset="0"/>
                <a:ea typeface="Verdana" panose="020B0604030504040204" pitchFamily="34" charset="0"/>
              </a:rPr>
              <a:t>LES ELEVES sont accompagnés à l’année par leur </a:t>
            </a:r>
            <a:r>
              <a:rPr lang="fr-FR" b="1" dirty="0">
                <a:solidFill>
                  <a:srgbClr val="2B3D5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professeur principal :</a:t>
            </a:r>
          </a:p>
          <a:p>
            <a:pPr algn="ctr">
              <a:defRPr/>
            </a:pPr>
            <a:endParaRPr lang="fr-FR" sz="1000" dirty="0">
              <a:solidFill>
                <a:srgbClr val="2B3D51"/>
              </a:solidFill>
              <a:latin typeface="Verdana" panose="020B0604030504040204" pitchFamily="34" charset="0"/>
              <a:ea typeface="Verdana" panose="020B0604030504040204" pitchFamily="34" charset="0"/>
            </a:endParaRPr>
          </a:p>
          <a:p>
            <a:pPr algn="ctr">
              <a:defRPr/>
            </a:pPr>
            <a:r>
              <a:rPr lang="fr-FR" dirty="0">
                <a:solidFill>
                  <a:srgbClr val="2B3D51"/>
                </a:solidFill>
                <a:latin typeface="Verdana" panose="020B0604030504040204" pitchFamily="34" charset="0"/>
                <a:ea typeface="Verdana" panose="020B0604030504040204" pitchFamily="34" charset="0"/>
              </a:rPr>
              <a:t>le professeur référent pour les parents, les élèves,</a:t>
            </a:r>
          </a:p>
          <a:p>
            <a:pPr algn="ctr">
              <a:defRPr/>
            </a:pPr>
            <a:r>
              <a:rPr lang="fr-FR" dirty="0">
                <a:solidFill>
                  <a:srgbClr val="2B3D51"/>
                </a:solidFill>
                <a:latin typeface="Verdana" panose="020B0604030504040204" pitchFamily="34" charset="0"/>
                <a:ea typeface="Verdana" panose="020B0604030504040204" pitchFamily="34" charset="0"/>
              </a:rPr>
              <a:t>les enseignants de la classe.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DSCF1296"/>
          <p:cNvPicPr>
            <a:picLocks noChangeAspect="1" noChangeArrowheads="1"/>
          </p:cNvPicPr>
          <p:nvPr/>
        </p:nvPicPr>
        <p:blipFill>
          <a:blip r:embed="rId2" cstate="print"/>
          <a:srcRect/>
          <a:stretch>
            <a:fillRect/>
          </a:stretch>
        </p:blipFill>
        <p:spPr bwMode="auto">
          <a:xfrm>
            <a:off x="2843808" y="4687727"/>
            <a:ext cx="2736304" cy="2053641"/>
          </a:xfrm>
          <a:prstGeom prst="rect">
            <a:avLst/>
          </a:prstGeom>
          <a:ln>
            <a:noFill/>
          </a:ln>
          <a:effectLst>
            <a:softEdge rad="112500"/>
          </a:effectLst>
        </p:spPr>
      </p:pic>
      <p:sp>
        <p:nvSpPr>
          <p:cNvPr id="4" name="Rectangle 0"/>
          <p:cNvSpPr txBox="1">
            <a:spLocks noChangeArrowheads="1"/>
          </p:cNvSpPr>
          <p:nvPr/>
        </p:nvSpPr>
        <p:spPr bwMode="auto">
          <a:xfrm>
            <a:off x="323850" y="1052513"/>
            <a:ext cx="5375275" cy="504825"/>
          </a:xfrm>
          <a:prstGeom prst="rect">
            <a:avLst/>
          </a:prstGeom>
          <a:noFill/>
          <a:ln w="9525">
            <a:noFill/>
            <a:miter lim="800000"/>
            <a:headEnd/>
            <a:tailEnd/>
          </a:ln>
        </p:spPr>
        <p:txBody>
          <a:bodyPr lIns="92075" tIns="46038" rIns="92075" bIns="46038"/>
          <a:lstStyle/>
          <a:p>
            <a:pPr marL="342900" indent="-342900">
              <a:lnSpc>
                <a:spcPct val="90000"/>
              </a:lnSpc>
              <a:spcBef>
                <a:spcPct val="20000"/>
              </a:spcBef>
              <a:defRPr/>
            </a:pPr>
            <a:r>
              <a:rPr lang="fr-FR" sz="2000" b="1" dirty="0">
                <a:solidFill>
                  <a:srgbClr val="E87B00"/>
                </a:solidFill>
                <a:latin typeface="Comic Sans MS" pitchFamily="66" charset="0"/>
              </a:rPr>
              <a:t>Une adaptation facilitée grâce : </a:t>
            </a:r>
          </a:p>
          <a:p>
            <a:pPr marL="342900" indent="-342900">
              <a:lnSpc>
                <a:spcPct val="90000"/>
              </a:lnSpc>
              <a:spcBef>
                <a:spcPct val="20000"/>
              </a:spcBef>
              <a:defRPr/>
            </a:pPr>
            <a:endParaRPr lang="fr-FR" sz="2000" dirty="0">
              <a:solidFill>
                <a:srgbClr val="E87B00"/>
              </a:solidFill>
              <a:latin typeface="+mn-lt"/>
            </a:endParaRPr>
          </a:p>
          <a:p>
            <a:pPr marL="342900" indent="-342900">
              <a:lnSpc>
                <a:spcPct val="90000"/>
              </a:lnSpc>
              <a:spcBef>
                <a:spcPct val="20000"/>
              </a:spcBef>
              <a:buFont typeface="Wingdings" pitchFamily="2" charset="2"/>
              <a:buChar char="ü"/>
              <a:defRPr/>
            </a:pPr>
            <a:endParaRPr lang="fr-FR" sz="2000" dirty="0">
              <a:solidFill>
                <a:srgbClr val="E87B00"/>
              </a:solidFill>
              <a:latin typeface="+mn-lt"/>
            </a:endParaRPr>
          </a:p>
        </p:txBody>
      </p:sp>
      <p:sp>
        <p:nvSpPr>
          <p:cNvPr id="5" name="Rectangle à coins arrondis 4"/>
          <p:cNvSpPr/>
          <p:nvPr/>
        </p:nvSpPr>
        <p:spPr>
          <a:xfrm>
            <a:off x="755229" y="222686"/>
            <a:ext cx="7849120" cy="719137"/>
          </a:xfrm>
          <a:prstGeom prst="roundRect">
            <a:avLst/>
          </a:prstGeom>
          <a:solidFill>
            <a:srgbClr val="2B3D51">
              <a:alpha val="99001"/>
            </a:srgbClr>
          </a:solidFill>
          <a:ln w="22225">
            <a:solidFill>
              <a:srgbClr val="2B3D51"/>
            </a:solidFill>
            <a:round/>
            <a:headEnd/>
            <a:tailEnd/>
          </a:ln>
        </p:spPr>
        <p:txBody>
          <a:bodyPr/>
          <a:lstStyle/>
          <a:p>
            <a:pPr algn="ctr">
              <a:spcAft>
                <a:spcPts val="1000"/>
              </a:spcAft>
            </a:pPr>
            <a:r>
              <a:rPr lang="fr-FR" sz="3500" b="1" dirty="0">
                <a:solidFill>
                  <a:schemeClr val="bg1"/>
                </a:solidFill>
                <a:effectLst>
                  <a:outerShdw blurRad="38100" dist="38100" dir="2700000" algn="tl">
                    <a:srgbClr val="000000">
                      <a:alpha val="43137"/>
                    </a:srgbClr>
                  </a:outerShdw>
                </a:effectLst>
                <a:latin typeface="Verdana Pro Cond Black" panose="020B0A06030504040204" pitchFamily="34" charset="0"/>
              </a:rPr>
              <a:t>Le  passage du CM2 à la 6</a:t>
            </a:r>
            <a:r>
              <a:rPr lang="fr-FR" sz="3500" b="1" baseline="30000" dirty="0">
                <a:solidFill>
                  <a:schemeClr val="bg1"/>
                </a:solidFill>
                <a:effectLst>
                  <a:outerShdw blurRad="38100" dist="38100" dir="2700000" algn="tl">
                    <a:srgbClr val="000000">
                      <a:alpha val="43137"/>
                    </a:srgbClr>
                  </a:outerShdw>
                </a:effectLst>
                <a:latin typeface="Verdana Pro Cond Black" panose="020B0A06030504040204" pitchFamily="34" charset="0"/>
              </a:rPr>
              <a:t>ème</a:t>
            </a:r>
            <a:r>
              <a:rPr lang="fr-FR" sz="3500" b="1" dirty="0">
                <a:solidFill>
                  <a:schemeClr val="bg1"/>
                </a:solidFill>
                <a:effectLst>
                  <a:outerShdw blurRad="38100" dist="38100" dir="2700000" algn="tl">
                    <a:srgbClr val="000000">
                      <a:alpha val="43137"/>
                    </a:srgbClr>
                  </a:outerShdw>
                </a:effectLst>
                <a:latin typeface="Verdana Pro Cond Black" panose="020B0A06030504040204" pitchFamily="34" charset="0"/>
              </a:rPr>
              <a:t>  </a:t>
            </a:r>
          </a:p>
        </p:txBody>
      </p:sp>
      <p:sp>
        <p:nvSpPr>
          <p:cNvPr id="6" name="Rectangle 5"/>
          <p:cNvSpPr/>
          <p:nvPr/>
        </p:nvSpPr>
        <p:spPr>
          <a:xfrm>
            <a:off x="179512" y="1557339"/>
            <a:ext cx="5544616" cy="1294200"/>
          </a:xfrm>
          <a:prstGeom prst="rect">
            <a:avLst/>
          </a:prstGeom>
          <a:solidFill>
            <a:srgbClr val="24B094"/>
          </a:solidFill>
          <a:ln>
            <a:solidFill>
              <a:srgbClr val="2B3D51"/>
            </a:solidFill>
          </a:ln>
        </p:spPr>
        <p:style>
          <a:lnRef idx="1">
            <a:schemeClr val="dk1"/>
          </a:lnRef>
          <a:fillRef idx="3">
            <a:schemeClr val="dk1"/>
          </a:fillRef>
          <a:effectRef idx="2">
            <a:schemeClr val="dk1"/>
          </a:effectRef>
          <a:fontRef idx="minor">
            <a:schemeClr val="lt1"/>
          </a:fontRef>
        </p:style>
        <p:txBody>
          <a:bodyPr wrap="square">
            <a:spAutoFit/>
          </a:bodyPr>
          <a:lstStyle/>
          <a:p>
            <a:pPr marL="342900" indent="-342900">
              <a:lnSpc>
                <a:spcPct val="90000"/>
              </a:lnSpc>
              <a:spcBef>
                <a:spcPct val="20000"/>
              </a:spcBef>
              <a:defRPr/>
            </a:pPr>
            <a:r>
              <a:rPr lang="fr-FR" sz="1200" dirty="0">
                <a:solidFill>
                  <a:srgbClr val="000000"/>
                </a:solidFill>
                <a:latin typeface="Arial"/>
                <a:cs typeface="Arial"/>
              </a:rPr>
              <a:t>► </a:t>
            </a:r>
            <a:r>
              <a:rPr lang="fr-FR" sz="1900" dirty="0">
                <a:solidFill>
                  <a:srgbClr val="000000"/>
                </a:solidFill>
                <a:latin typeface="Comic Sans MS" pitchFamily="66" charset="0"/>
              </a:rPr>
              <a:t>à des actions menées avec les écoles du réseau durant toute l’année de CM2 </a:t>
            </a:r>
            <a:r>
              <a:rPr lang="fr-FR" sz="2000" dirty="0">
                <a:solidFill>
                  <a:srgbClr val="000000"/>
                </a:solidFill>
                <a:latin typeface="Comic Sans MS" pitchFamily="66" charset="0"/>
              </a:rPr>
              <a:t>: </a:t>
            </a:r>
          </a:p>
          <a:p>
            <a:pPr marL="342900" indent="-342900">
              <a:lnSpc>
                <a:spcPct val="90000"/>
              </a:lnSpc>
              <a:spcBef>
                <a:spcPct val="20000"/>
              </a:spcBef>
              <a:defRPr/>
            </a:pPr>
            <a:endParaRPr lang="fr-FR" sz="200" dirty="0">
              <a:solidFill>
                <a:srgbClr val="000000"/>
              </a:solidFill>
              <a:latin typeface="Comic Sans MS" pitchFamily="66" charset="0"/>
            </a:endParaRPr>
          </a:p>
          <a:p>
            <a:pPr marL="342900" indent="-342900">
              <a:lnSpc>
                <a:spcPct val="150000"/>
              </a:lnSpc>
              <a:spcBef>
                <a:spcPct val="20000"/>
              </a:spcBef>
              <a:defRPr/>
            </a:pPr>
            <a:r>
              <a:rPr lang="fr-FR" sz="1200" dirty="0">
                <a:solidFill>
                  <a:srgbClr val="000000"/>
                </a:solidFill>
                <a:latin typeface="Comic Sans MS" pitchFamily="66" charset="0"/>
                <a:sym typeface="Wingdings"/>
              </a:rPr>
              <a:t>  C</a:t>
            </a:r>
            <a:r>
              <a:rPr lang="fr-FR" sz="1200" dirty="0">
                <a:solidFill>
                  <a:srgbClr val="000000"/>
                </a:solidFill>
                <a:latin typeface="Comic Sans MS" pitchFamily="66" charset="0"/>
              </a:rPr>
              <a:t>ross 		</a:t>
            </a:r>
            <a:r>
              <a:rPr lang="fr-FR" sz="1200" dirty="0">
                <a:solidFill>
                  <a:srgbClr val="000000"/>
                </a:solidFill>
                <a:latin typeface="Comic Sans MS" pitchFamily="66" charset="0"/>
                <a:sym typeface="Wingdings"/>
              </a:rPr>
              <a:t> M</a:t>
            </a:r>
            <a:r>
              <a:rPr lang="fr-FR" sz="1200" dirty="0">
                <a:solidFill>
                  <a:srgbClr val="000000"/>
                </a:solidFill>
                <a:latin typeface="Comic Sans MS" pitchFamily="66" charset="0"/>
              </a:rPr>
              <a:t>anifestations sportives 	</a:t>
            </a:r>
          </a:p>
          <a:p>
            <a:pPr marL="342900" indent="-342900">
              <a:lnSpc>
                <a:spcPct val="150000"/>
              </a:lnSpc>
              <a:spcBef>
                <a:spcPct val="20000"/>
              </a:spcBef>
              <a:defRPr/>
            </a:pPr>
            <a:r>
              <a:rPr lang="fr-FR" sz="1200" dirty="0">
                <a:solidFill>
                  <a:srgbClr val="000000"/>
                </a:solidFill>
                <a:latin typeface="Comic Sans MS" pitchFamily="66" charset="0"/>
                <a:sym typeface="Wingdings"/>
              </a:rPr>
              <a:t>  A</a:t>
            </a:r>
            <a:r>
              <a:rPr lang="fr-FR" sz="1200" dirty="0">
                <a:solidFill>
                  <a:srgbClr val="000000"/>
                </a:solidFill>
                <a:latin typeface="Comic Sans MS" pitchFamily="66" charset="0"/>
              </a:rPr>
              <a:t>ccueil des CM2  	</a:t>
            </a:r>
            <a:r>
              <a:rPr lang="fr-FR" sz="1200" dirty="0">
                <a:solidFill>
                  <a:srgbClr val="000000"/>
                </a:solidFill>
                <a:latin typeface="Comic Sans MS" pitchFamily="66" charset="0"/>
                <a:sym typeface="Wingdings"/>
              </a:rPr>
              <a:t> Prix lecture</a:t>
            </a:r>
            <a:r>
              <a:rPr lang="fr-FR" sz="1200" dirty="0">
                <a:solidFill>
                  <a:srgbClr val="000000"/>
                </a:solidFill>
                <a:latin typeface="Comic Sans MS" pitchFamily="66" charset="0"/>
              </a:rPr>
              <a:t> </a:t>
            </a:r>
          </a:p>
        </p:txBody>
      </p:sp>
      <p:sp>
        <p:nvSpPr>
          <p:cNvPr id="7" name="Rectangle 6"/>
          <p:cNvSpPr/>
          <p:nvPr/>
        </p:nvSpPr>
        <p:spPr>
          <a:xfrm>
            <a:off x="179512" y="3068960"/>
            <a:ext cx="4319588" cy="1606594"/>
          </a:xfrm>
          <a:prstGeom prst="rect">
            <a:avLst/>
          </a:prstGeom>
          <a:solidFill>
            <a:srgbClr val="00ADEA"/>
          </a:solidFill>
          <a:ln>
            <a:solidFill>
              <a:srgbClr val="2B3D51"/>
            </a:solidFill>
          </a:ln>
        </p:spPr>
        <p:style>
          <a:lnRef idx="1">
            <a:schemeClr val="dk1"/>
          </a:lnRef>
          <a:fillRef idx="3">
            <a:schemeClr val="dk1"/>
          </a:fillRef>
          <a:effectRef idx="2">
            <a:schemeClr val="dk1"/>
          </a:effectRef>
          <a:fontRef idx="minor">
            <a:schemeClr val="lt1"/>
          </a:fontRef>
        </p:style>
        <p:txBody>
          <a:bodyPr>
            <a:spAutoFit/>
          </a:bodyPr>
          <a:lstStyle/>
          <a:p>
            <a:pPr marL="342900" indent="-342900">
              <a:lnSpc>
                <a:spcPct val="90000"/>
              </a:lnSpc>
              <a:spcBef>
                <a:spcPct val="20000"/>
              </a:spcBef>
              <a:defRPr/>
            </a:pPr>
            <a:r>
              <a:rPr lang="fr-FR" sz="1200" dirty="0">
                <a:solidFill>
                  <a:srgbClr val="000000"/>
                </a:solidFill>
                <a:latin typeface="Arial"/>
                <a:cs typeface="Arial"/>
              </a:rPr>
              <a:t>► </a:t>
            </a:r>
            <a:r>
              <a:rPr lang="fr-FR" sz="2000" dirty="0">
                <a:solidFill>
                  <a:srgbClr val="000000"/>
                </a:solidFill>
                <a:latin typeface="Comic Sans MS" pitchFamily="66" charset="0"/>
              </a:rPr>
              <a:t>à un lien important entre nos équipes éducatives:</a:t>
            </a:r>
          </a:p>
          <a:p>
            <a:pPr marL="342900" indent="-342900">
              <a:lnSpc>
                <a:spcPct val="90000"/>
              </a:lnSpc>
              <a:spcBef>
                <a:spcPct val="20000"/>
              </a:spcBef>
              <a:defRPr/>
            </a:pPr>
            <a:endParaRPr lang="fr-FR" sz="200" dirty="0">
              <a:solidFill>
                <a:srgbClr val="000000"/>
              </a:solidFill>
              <a:latin typeface="Comic Sans MS" pitchFamily="66" charset="0"/>
            </a:endParaRPr>
          </a:p>
          <a:p>
            <a:pPr marL="342900" indent="-342900">
              <a:lnSpc>
                <a:spcPct val="150000"/>
              </a:lnSpc>
              <a:spcBef>
                <a:spcPct val="20000"/>
              </a:spcBef>
              <a:defRPr/>
            </a:pPr>
            <a:r>
              <a:rPr lang="fr-FR" sz="1200" dirty="0">
                <a:solidFill>
                  <a:srgbClr val="000000"/>
                </a:solidFill>
                <a:latin typeface="Comic Sans MS" pitchFamily="66" charset="0"/>
                <a:sym typeface="Wingdings"/>
              </a:rPr>
              <a:t>     Des réunions de réseau  et de directions</a:t>
            </a:r>
            <a:endParaRPr lang="fr-FR" sz="1200" dirty="0">
              <a:solidFill>
                <a:srgbClr val="000000"/>
              </a:solidFill>
              <a:latin typeface="Comic Sans MS" pitchFamily="66" charset="0"/>
            </a:endParaRPr>
          </a:p>
          <a:p>
            <a:pPr marL="342900" indent="-342900">
              <a:lnSpc>
                <a:spcPct val="150000"/>
              </a:lnSpc>
              <a:spcBef>
                <a:spcPct val="20000"/>
              </a:spcBef>
              <a:buFont typeface="Wingdings" charset="0"/>
              <a:buChar char="p"/>
              <a:defRPr/>
            </a:pPr>
            <a:r>
              <a:rPr lang="fr-FR" sz="1200" dirty="0">
                <a:solidFill>
                  <a:srgbClr val="000000"/>
                </a:solidFill>
                <a:latin typeface="Comic Sans MS" pitchFamily="66" charset="0"/>
                <a:sym typeface="Wingdings"/>
              </a:rPr>
              <a:t>Des r</a:t>
            </a:r>
            <a:r>
              <a:rPr lang="fr-FR" sz="1200" dirty="0">
                <a:solidFill>
                  <a:srgbClr val="000000"/>
                </a:solidFill>
                <a:latin typeface="Comic Sans MS" pitchFamily="66" charset="0"/>
              </a:rPr>
              <a:t>encontres avec les enseignants de CM2 </a:t>
            </a:r>
          </a:p>
          <a:p>
            <a:pPr marL="342900" indent="-342900">
              <a:lnSpc>
                <a:spcPct val="150000"/>
              </a:lnSpc>
              <a:spcBef>
                <a:spcPct val="20000"/>
              </a:spcBef>
              <a:buFont typeface="Wingdings" charset="0"/>
              <a:buChar char="p"/>
              <a:defRPr/>
            </a:pPr>
            <a:r>
              <a:rPr lang="fr-FR" sz="1200" dirty="0">
                <a:solidFill>
                  <a:srgbClr val="000000"/>
                </a:solidFill>
                <a:latin typeface="Comic Sans MS" pitchFamily="66" charset="0"/>
                <a:sym typeface="Wingdings"/>
              </a:rPr>
              <a:t>Un projet éducatif  partagé</a:t>
            </a:r>
            <a:endParaRPr lang="fr-FR" sz="1200" dirty="0">
              <a:solidFill>
                <a:srgbClr val="000000"/>
              </a:solidFill>
              <a:latin typeface="Comic Sans MS" pitchFamily="66" charset="0"/>
            </a:endParaRPr>
          </a:p>
        </p:txBody>
      </p:sp>
      <p:sp>
        <p:nvSpPr>
          <p:cNvPr id="9" name="Rectangle 8"/>
          <p:cNvSpPr/>
          <p:nvPr/>
        </p:nvSpPr>
        <p:spPr>
          <a:xfrm>
            <a:off x="4716016" y="3212976"/>
            <a:ext cx="4104456" cy="1606594"/>
          </a:xfrm>
          <a:prstGeom prst="rect">
            <a:avLst/>
          </a:prstGeom>
          <a:solidFill>
            <a:srgbClr val="E87B00"/>
          </a:solidFill>
          <a:ln>
            <a:solidFill>
              <a:srgbClr val="2B3D51"/>
            </a:solidFill>
          </a:ln>
        </p:spPr>
        <p:style>
          <a:lnRef idx="1">
            <a:schemeClr val="dk1"/>
          </a:lnRef>
          <a:fillRef idx="3">
            <a:schemeClr val="dk1"/>
          </a:fillRef>
          <a:effectRef idx="2">
            <a:schemeClr val="dk1"/>
          </a:effectRef>
          <a:fontRef idx="minor">
            <a:schemeClr val="lt1"/>
          </a:fontRef>
        </p:style>
        <p:txBody>
          <a:bodyPr wrap="square">
            <a:spAutoFit/>
          </a:bodyPr>
          <a:lstStyle/>
          <a:p>
            <a:pPr marL="342900" indent="-342900">
              <a:lnSpc>
                <a:spcPct val="90000"/>
              </a:lnSpc>
              <a:spcBef>
                <a:spcPct val="20000"/>
              </a:spcBef>
              <a:defRPr/>
            </a:pPr>
            <a:r>
              <a:rPr lang="fr-FR" sz="1200" dirty="0">
                <a:solidFill>
                  <a:srgbClr val="000000"/>
                </a:solidFill>
                <a:latin typeface="Arial"/>
                <a:cs typeface="Arial"/>
              </a:rPr>
              <a:t>► </a:t>
            </a:r>
            <a:r>
              <a:rPr lang="fr-FR" sz="2000" dirty="0">
                <a:solidFill>
                  <a:srgbClr val="000000"/>
                </a:solidFill>
                <a:latin typeface="Comic Sans MS" pitchFamily="66" charset="0"/>
              </a:rPr>
              <a:t>à une rentrée personnalisée:</a:t>
            </a:r>
          </a:p>
          <a:p>
            <a:pPr marL="342900" indent="-342900">
              <a:lnSpc>
                <a:spcPct val="90000"/>
              </a:lnSpc>
              <a:spcBef>
                <a:spcPct val="20000"/>
              </a:spcBef>
              <a:defRPr/>
            </a:pPr>
            <a:endParaRPr lang="fr-FR" sz="200" dirty="0">
              <a:solidFill>
                <a:srgbClr val="000000"/>
              </a:solidFill>
              <a:latin typeface="Comic Sans MS" pitchFamily="66" charset="0"/>
            </a:endParaRPr>
          </a:p>
          <a:p>
            <a:pPr marL="342900" indent="-342900">
              <a:lnSpc>
                <a:spcPct val="150000"/>
              </a:lnSpc>
              <a:spcBef>
                <a:spcPct val="20000"/>
              </a:spcBef>
              <a:defRPr/>
            </a:pPr>
            <a:r>
              <a:rPr lang="fr-FR" sz="1200" dirty="0">
                <a:solidFill>
                  <a:srgbClr val="000000"/>
                </a:solidFill>
                <a:latin typeface="Comic Sans MS" pitchFamily="66" charset="0"/>
                <a:sym typeface="Wingdings"/>
              </a:rPr>
              <a:t> Accueil le matin </a:t>
            </a:r>
            <a:r>
              <a:rPr lang="fr-FR" sz="1200" b="1" dirty="0">
                <a:solidFill>
                  <a:srgbClr val="000000"/>
                </a:solidFill>
                <a:effectLst>
                  <a:outerShdw blurRad="38100" dist="38100" dir="2700000" algn="tl">
                    <a:srgbClr val="000000">
                      <a:alpha val="43137"/>
                    </a:srgbClr>
                  </a:outerShdw>
                </a:effectLst>
                <a:latin typeface="Comic Sans MS" pitchFamily="66" charset="0"/>
                <a:sym typeface="Wingdings"/>
              </a:rPr>
              <a:t>uniquement</a:t>
            </a:r>
            <a:r>
              <a:rPr lang="fr-FR" sz="1200" dirty="0">
                <a:solidFill>
                  <a:srgbClr val="000000"/>
                </a:solidFill>
                <a:latin typeface="Comic Sans MS" pitchFamily="66" charset="0"/>
                <a:sym typeface="Wingdings"/>
              </a:rPr>
              <a:t> pour les élèves de 6</a:t>
            </a:r>
            <a:r>
              <a:rPr lang="fr-FR" sz="1200" baseline="30000" dirty="0">
                <a:solidFill>
                  <a:srgbClr val="000000"/>
                </a:solidFill>
                <a:latin typeface="Comic Sans MS" pitchFamily="66" charset="0"/>
                <a:sym typeface="Wingdings"/>
              </a:rPr>
              <a:t>ème</a:t>
            </a:r>
            <a:r>
              <a:rPr lang="fr-FR" sz="1200" dirty="0">
                <a:solidFill>
                  <a:srgbClr val="000000"/>
                </a:solidFill>
                <a:latin typeface="Comic Sans MS" pitchFamily="66" charset="0"/>
                <a:sym typeface="Wingdings"/>
              </a:rPr>
              <a:t> </a:t>
            </a:r>
            <a:endParaRPr lang="fr-FR" sz="1200" dirty="0">
              <a:solidFill>
                <a:srgbClr val="000000"/>
              </a:solidFill>
              <a:latin typeface="Comic Sans MS" pitchFamily="66" charset="0"/>
            </a:endParaRPr>
          </a:p>
          <a:p>
            <a:pPr marL="342900" indent="-342900">
              <a:lnSpc>
                <a:spcPct val="150000"/>
              </a:lnSpc>
              <a:spcBef>
                <a:spcPct val="20000"/>
              </a:spcBef>
              <a:defRPr/>
            </a:pPr>
            <a:r>
              <a:rPr lang="fr-FR" sz="1200" dirty="0">
                <a:solidFill>
                  <a:srgbClr val="000000"/>
                </a:solidFill>
                <a:latin typeface="Comic Sans MS" pitchFamily="66" charset="0"/>
                <a:sym typeface="Wingdings"/>
              </a:rPr>
              <a:t> </a:t>
            </a:r>
            <a:r>
              <a:rPr lang="fr-FR" sz="1200" dirty="0">
                <a:solidFill>
                  <a:schemeClr val="bg1"/>
                </a:solidFill>
                <a:latin typeface="Comic Sans MS" pitchFamily="66" charset="0"/>
                <a:sym typeface="Wingdings"/>
              </a:rPr>
              <a:t> </a:t>
            </a:r>
            <a:r>
              <a:rPr lang="fr-FR" sz="1200" dirty="0">
                <a:solidFill>
                  <a:srgbClr val="000000"/>
                </a:solidFill>
                <a:latin typeface="Comic Sans MS" pitchFamily="66" charset="0"/>
                <a:sym typeface="Wingdings"/>
              </a:rPr>
              <a:t>Toute la journée avec le </a:t>
            </a:r>
            <a:r>
              <a:rPr lang="fr-FR" sz="1200" b="1" dirty="0">
                <a:solidFill>
                  <a:srgbClr val="000000"/>
                </a:solidFill>
                <a:effectLst>
                  <a:outerShdw blurRad="38100" dist="38100" dir="2700000" algn="tl">
                    <a:srgbClr val="000000">
                      <a:alpha val="43137"/>
                    </a:srgbClr>
                  </a:outerShdw>
                </a:effectLst>
                <a:latin typeface="Comic Sans MS" pitchFamily="66" charset="0"/>
                <a:sym typeface="Wingdings"/>
              </a:rPr>
              <a:t>professeur principal </a:t>
            </a:r>
            <a:r>
              <a:rPr lang="fr-FR" sz="1200" dirty="0">
                <a:solidFill>
                  <a:srgbClr val="000000"/>
                </a:solidFill>
                <a:latin typeface="Comic Sans MS" pitchFamily="66" charset="0"/>
                <a:sym typeface="Wingdings"/>
              </a:rPr>
              <a:t>de la classe</a:t>
            </a:r>
          </a:p>
          <a:p>
            <a:pPr marL="342900" indent="-342900">
              <a:lnSpc>
                <a:spcPct val="150000"/>
              </a:lnSpc>
              <a:spcBef>
                <a:spcPct val="20000"/>
              </a:spcBef>
              <a:defRPr/>
            </a:pPr>
            <a:r>
              <a:rPr lang="fr-FR" sz="1200" dirty="0">
                <a:solidFill>
                  <a:schemeClr val="bg1"/>
                </a:solidFill>
                <a:latin typeface="Comic Sans MS" pitchFamily="66" charset="0"/>
                <a:sym typeface="Wingdings"/>
              </a:rPr>
              <a:t>		</a:t>
            </a:r>
            <a:r>
              <a:rPr lang="fr-FR" sz="1200" dirty="0">
                <a:solidFill>
                  <a:srgbClr val="000000"/>
                </a:solidFill>
                <a:latin typeface="Comic Sans MS" pitchFamily="66" charset="0"/>
                <a:sym typeface="Wingdings"/>
              </a:rPr>
              <a:t></a:t>
            </a:r>
            <a:r>
              <a:rPr lang="fr-FR" sz="1200" dirty="0">
                <a:solidFill>
                  <a:schemeClr val="bg1"/>
                </a:solidFill>
                <a:latin typeface="Comic Sans MS" pitchFamily="66" charset="0"/>
                <a:sym typeface="Wingdings"/>
              </a:rPr>
              <a:t> </a:t>
            </a:r>
            <a:r>
              <a:rPr lang="fr-FR" sz="1200" b="1" dirty="0">
                <a:solidFill>
                  <a:srgbClr val="000000"/>
                </a:solidFill>
                <a:effectLst>
                  <a:outerShdw blurRad="38100" dist="38100" dir="2700000" algn="tl">
                    <a:srgbClr val="000000">
                      <a:alpha val="43137"/>
                    </a:srgbClr>
                  </a:outerShdw>
                </a:effectLst>
                <a:latin typeface="Comic Sans MS" pitchFamily="66" charset="0"/>
                <a:sym typeface="Wingdings"/>
              </a:rPr>
              <a:t>Journée d’intégration </a:t>
            </a:r>
            <a:r>
              <a:rPr lang="fr-FR" sz="1200" dirty="0">
                <a:solidFill>
                  <a:srgbClr val="000000"/>
                </a:solidFill>
                <a:latin typeface="Comic Sans MS" pitchFamily="66" charset="0"/>
                <a:sym typeface="Wingdings"/>
              </a:rPr>
              <a:t>mi-septembre</a:t>
            </a:r>
          </a:p>
        </p:txBody>
      </p:sp>
      <p:pic>
        <p:nvPicPr>
          <p:cNvPr id="11" name="Picture 12" descr="Les médaillés"/>
          <p:cNvPicPr>
            <a:picLocks noChangeAspect="1" noChangeArrowheads="1"/>
          </p:cNvPicPr>
          <p:nvPr/>
        </p:nvPicPr>
        <p:blipFill>
          <a:blip r:embed="rId3" cstate="print"/>
          <a:srcRect/>
          <a:stretch>
            <a:fillRect/>
          </a:stretch>
        </p:blipFill>
        <p:spPr bwMode="auto">
          <a:xfrm>
            <a:off x="6228184" y="1052736"/>
            <a:ext cx="2376165" cy="1783060"/>
          </a:xfrm>
          <a:prstGeom prst="rect">
            <a:avLst/>
          </a:prstGeom>
          <a:ln>
            <a:noFill/>
          </a:ln>
          <a:effectLst>
            <a:softEdge rad="112500"/>
          </a:effectLst>
        </p:spPr>
      </p:pic>
      <p:sp>
        <p:nvSpPr>
          <p:cNvPr id="2" name="ZoneTexte 1"/>
          <p:cNvSpPr txBox="1"/>
          <p:nvPr/>
        </p:nvSpPr>
        <p:spPr>
          <a:xfrm>
            <a:off x="1845733" y="-364067"/>
            <a:ext cx="184666" cy="369332"/>
          </a:xfrm>
          <a:prstGeom prst="rect">
            <a:avLst/>
          </a:prstGeom>
          <a:noFill/>
        </p:spPr>
        <p:txBody>
          <a:bodyPr wrap="none" rtlCol="0">
            <a:spAutoFit/>
          </a:bodyPr>
          <a:lstStyle/>
          <a:p>
            <a:endParaRPr lang="fr-FR" dirty="0">
              <a:solidFill>
                <a:schemeClr val="bg2">
                  <a:lumMod val="1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3D51"/>
        </a:solidFill>
        <a:effectLst/>
      </p:bgPr>
    </p:bg>
    <p:spTree>
      <p:nvGrpSpPr>
        <p:cNvPr id="1" name=""/>
        <p:cNvGrpSpPr/>
        <p:nvPr/>
      </p:nvGrpSpPr>
      <p:grpSpPr>
        <a:xfrm>
          <a:off x="0" y="0"/>
          <a:ext cx="0" cy="0"/>
          <a:chOff x="0" y="0"/>
          <a:chExt cx="0" cy="0"/>
        </a:xfrm>
      </p:grpSpPr>
      <p:pic>
        <p:nvPicPr>
          <p:cNvPr id="1026" name="Picture 2" descr="Photo de baccalauréat">
            <a:extLst>
              <a:ext uri="{FF2B5EF4-FFF2-40B4-BE49-F238E27FC236}">
                <a16:creationId xmlns:a16="http://schemas.microsoft.com/office/drawing/2014/main" id="{79859C02-2DFE-E741-16FC-34D6D5BF7D0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400" r="16926" b="14485"/>
          <a:stretch/>
        </p:blipFill>
        <p:spPr bwMode="auto">
          <a:xfrm>
            <a:off x="3904287" y="1383505"/>
            <a:ext cx="2327782" cy="1400604"/>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4"/>
          <a:stretch>
            <a:fillRect/>
          </a:stretch>
        </p:blipFill>
        <p:spPr>
          <a:xfrm>
            <a:off x="171153" y="3152335"/>
            <a:ext cx="2688297" cy="1512168"/>
          </a:xfrm>
          <a:prstGeom prst="rect">
            <a:avLst/>
          </a:prstGeom>
          <a:ln>
            <a:noFill/>
          </a:ln>
          <a:effectLst>
            <a:softEdge rad="112500"/>
          </a:effectLst>
        </p:spPr>
      </p:pic>
      <p:sp>
        <p:nvSpPr>
          <p:cNvPr id="20482" name="Espace réservé du numéro de diapositive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76730E-0884-9F4F-9C90-089180D2EA00}" type="slidenum">
              <a:rPr lang="fr-FR" sz="1200">
                <a:solidFill>
                  <a:srgbClr val="F5E5E5"/>
                </a:solidFill>
                <a:latin typeface="Calibri" charset="0"/>
              </a:rPr>
              <a:pPr eaLnBrk="1" hangingPunct="1"/>
              <a:t>2</a:t>
            </a:fld>
            <a:endParaRPr lang="fr-FR" sz="1200">
              <a:solidFill>
                <a:srgbClr val="F5E5E5"/>
              </a:solidFill>
              <a:latin typeface="Calibri" charset="0"/>
            </a:endParaRPr>
          </a:p>
        </p:txBody>
      </p:sp>
      <p:sp>
        <p:nvSpPr>
          <p:cNvPr id="2" name="Ellipse 1"/>
          <p:cNvSpPr/>
          <p:nvPr/>
        </p:nvSpPr>
        <p:spPr>
          <a:xfrm>
            <a:off x="107504" y="4437112"/>
            <a:ext cx="3960440" cy="2304256"/>
          </a:xfrm>
          <a:prstGeom prst="ellipse">
            <a:avLst/>
          </a:prstGeom>
          <a:solidFill>
            <a:srgbClr val="E87B00"/>
          </a:solidFill>
          <a:ln>
            <a:solidFill>
              <a:schemeClr val="bg1"/>
            </a:solidFill>
          </a:ln>
        </p:spPr>
        <p:style>
          <a:lnRef idx="1">
            <a:schemeClr val="accent4"/>
          </a:lnRef>
          <a:fillRef idx="3">
            <a:schemeClr val="accent4"/>
          </a:fillRef>
          <a:effectRef idx="2">
            <a:schemeClr val="accent4"/>
          </a:effectRef>
          <a:fontRef idx="minor">
            <a:schemeClr val="lt1"/>
          </a:fontRef>
        </p:style>
        <p:txBody>
          <a:bodyPr rtlCol="0" anchor="ctr"/>
          <a:lstStyle/>
          <a:p>
            <a:pPr algn="ctr" defTabSz="914400" fontAlgn="base">
              <a:lnSpc>
                <a:spcPct val="80000"/>
              </a:lnSpc>
              <a:spcBef>
                <a:spcPct val="0"/>
              </a:spcBef>
              <a:spcAft>
                <a:spcPct val="0"/>
              </a:spcAft>
              <a:defRPr/>
            </a:pPr>
            <a:r>
              <a:rPr lang="fr-FR" b="1" dirty="0">
                <a:solidFill>
                  <a:schemeClr val="bg1"/>
                </a:solidFill>
                <a:latin typeface="Verdana Pro Cond Black" panose="020B0604020202020204" pitchFamily="34" charset="0"/>
                <a:cs typeface="Garamond"/>
              </a:rPr>
              <a:t>Collège Notre Dame </a:t>
            </a:r>
          </a:p>
          <a:p>
            <a:pPr algn="ctr" defTabSz="914400" fontAlgn="base">
              <a:lnSpc>
                <a:spcPct val="80000"/>
              </a:lnSpc>
              <a:spcBef>
                <a:spcPct val="0"/>
              </a:spcBef>
              <a:spcAft>
                <a:spcPct val="0"/>
              </a:spcAft>
              <a:defRPr/>
            </a:pPr>
            <a:r>
              <a:rPr lang="fr-FR" b="1" dirty="0">
                <a:solidFill>
                  <a:schemeClr val="bg1"/>
                </a:solidFill>
                <a:latin typeface="Verdana Pro Cond Black" panose="020B0604020202020204" pitchFamily="34" charset="0"/>
                <a:cs typeface="Garamond"/>
              </a:rPr>
              <a:t>Le </a:t>
            </a:r>
            <a:r>
              <a:rPr lang="fr-FR" b="1" dirty="0" err="1">
                <a:solidFill>
                  <a:schemeClr val="bg1"/>
                </a:solidFill>
                <a:latin typeface="Verdana Pro Cond Black" panose="020B0604020202020204" pitchFamily="34" charset="0"/>
                <a:cs typeface="Garamond"/>
              </a:rPr>
              <a:t>Ménimur</a:t>
            </a:r>
            <a:r>
              <a:rPr lang="fr-FR" b="1" dirty="0">
                <a:solidFill>
                  <a:schemeClr val="bg1"/>
                </a:solidFill>
                <a:latin typeface="Verdana Pro Cond Black" panose="020B0604020202020204" pitchFamily="34" charset="0"/>
                <a:cs typeface="Garamond"/>
              </a:rPr>
              <a:t> - VANNES</a:t>
            </a:r>
          </a:p>
          <a:p>
            <a:pPr defTabSz="914400" fontAlgn="base">
              <a:lnSpc>
                <a:spcPct val="80000"/>
              </a:lnSpc>
              <a:spcBef>
                <a:spcPct val="0"/>
              </a:spcBef>
              <a:spcAft>
                <a:spcPct val="0"/>
              </a:spcAft>
              <a:defRPr/>
            </a:pPr>
            <a:r>
              <a:rPr lang="fr-FR" b="1" dirty="0">
                <a:solidFill>
                  <a:schemeClr val="bg1"/>
                </a:solidFill>
                <a:latin typeface="Verdana Pro Cond Black" panose="020B0604020202020204" pitchFamily="34" charset="0"/>
                <a:cs typeface="Garamond"/>
              </a:rPr>
              <a:t> </a:t>
            </a:r>
            <a:endParaRPr lang="fr-FR" dirty="0">
              <a:solidFill>
                <a:schemeClr val="bg1"/>
              </a:solidFill>
              <a:latin typeface="Verdana Pro Cond Black" panose="020B0604020202020204" pitchFamily="34" charset="0"/>
              <a:cs typeface="Garamond"/>
            </a:endParaRPr>
          </a:p>
          <a:p>
            <a:pPr defTabSz="914400" fontAlgn="base">
              <a:lnSpc>
                <a:spcPct val="80000"/>
              </a:lnSpc>
              <a:spcBef>
                <a:spcPct val="0"/>
              </a:spcBef>
              <a:spcAft>
                <a:spcPct val="0"/>
              </a:spcAft>
              <a:buClr>
                <a:srgbClr val="BBD7F8"/>
              </a:buClr>
              <a:buSzPct val="75000"/>
              <a:defRPr/>
            </a:pPr>
            <a:r>
              <a:rPr lang="fr-FR" b="1" dirty="0">
                <a:solidFill>
                  <a:schemeClr val="bg1"/>
                </a:solidFill>
                <a:latin typeface="Verdana Pro Cond Black" panose="020B0604020202020204" pitchFamily="34" charset="0"/>
                <a:cs typeface="Garamond"/>
                <a:sym typeface="Wingdings"/>
              </a:rPr>
              <a:t></a:t>
            </a:r>
            <a:r>
              <a:rPr lang="fr-FR" dirty="0">
                <a:solidFill>
                  <a:schemeClr val="bg1"/>
                </a:solidFill>
                <a:latin typeface="Verdana Pro Cond Black" panose="020B0604020202020204" pitchFamily="34" charset="0"/>
                <a:cs typeface="Garamond"/>
                <a:sym typeface="Wingdings"/>
              </a:rPr>
              <a:t> </a:t>
            </a:r>
            <a:r>
              <a:rPr lang="fr-FR" dirty="0">
                <a:solidFill>
                  <a:schemeClr val="bg1"/>
                </a:solidFill>
                <a:latin typeface="Verdana Pro Cond Black" panose="020B0604020202020204" pitchFamily="34" charset="0"/>
                <a:cs typeface="Garamond"/>
              </a:rPr>
              <a:t>450 élèves</a:t>
            </a:r>
          </a:p>
          <a:p>
            <a:pPr defTabSz="914400" fontAlgn="base">
              <a:lnSpc>
                <a:spcPct val="80000"/>
              </a:lnSpc>
              <a:spcBef>
                <a:spcPct val="0"/>
              </a:spcBef>
              <a:spcAft>
                <a:spcPct val="0"/>
              </a:spcAft>
              <a:buClr>
                <a:srgbClr val="BBD7F8"/>
              </a:buClr>
              <a:buSzPct val="75000"/>
              <a:defRPr/>
            </a:pPr>
            <a:endParaRPr lang="fr-FR" dirty="0">
              <a:solidFill>
                <a:schemeClr val="bg1"/>
              </a:solidFill>
              <a:latin typeface="Verdana Pro Cond Black" panose="020B0604020202020204" pitchFamily="34" charset="0"/>
              <a:cs typeface="Garamond"/>
            </a:endParaRPr>
          </a:p>
          <a:p>
            <a:pPr defTabSz="914400" fontAlgn="base">
              <a:lnSpc>
                <a:spcPct val="80000"/>
              </a:lnSpc>
              <a:spcBef>
                <a:spcPct val="0"/>
              </a:spcBef>
              <a:spcAft>
                <a:spcPct val="0"/>
              </a:spcAft>
              <a:buClr>
                <a:srgbClr val="BBD7F8"/>
              </a:buClr>
              <a:buSzPct val="75000"/>
              <a:defRPr/>
            </a:pPr>
            <a:r>
              <a:rPr lang="fr-FR" b="1" dirty="0">
                <a:solidFill>
                  <a:schemeClr val="bg1"/>
                </a:solidFill>
                <a:latin typeface="Verdana Pro Cond Black" panose="020B0604020202020204" pitchFamily="34" charset="0"/>
                <a:cs typeface="Garamond"/>
                <a:sym typeface="Wingdings"/>
              </a:rPr>
              <a:t> </a:t>
            </a:r>
            <a:r>
              <a:rPr lang="fr-FR" dirty="0">
                <a:solidFill>
                  <a:schemeClr val="bg1"/>
                </a:solidFill>
                <a:latin typeface="Verdana Pro Cond Black" panose="020B0604020202020204" pitchFamily="34" charset="0"/>
                <a:cs typeface="Garamond"/>
              </a:rPr>
              <a:t>4 classes par niveau </a:t>
            </a:r>
          </a:p>
          <a:p>
            <a:pPr defTabSz="914400" fontAlgn="base">
              <a:lnSpc>
                <a:spcPct val="80000"/>
              </a:lnSpc>
              <a:spcBef>
                <a:spcPct val="0"/>
              </a:spcBef>
              <a:spcAft>
                <a:spcPct val="0"/>
              </a:spcAft>
              <a:buClr>
                <a:srgbClr val="BBD7F8"/>
              </a:buClr>
              <a:buSzPct val="75000"/>
              <a:defRPr/>
            </a:pPr>
            <a:r>
              <a:rPr lang="fr-FR" dirty="0">
                <a:solidFill>
                  <a:schemeClr val="bg1"/>
                </a:solidFill>
                <a:latin typeface="Verdana Pro Cond Black" panose="020B0604020202020204" pitchFamily="34" charset="0"/>
                <a:cs typeface="Garamond"/>
              </a:rPr>
              <a:t>+ deux  ULIS</a:t>
            </a:r>
          </a:p>
        </p:txBody>
      </p:sp>
      <p:sp>
        <p:nvSpPr>
          <p:cNvPr id="13" name="Ellipse 12"/>
          <p:cNvSpPr/>
          <p:nvPr/>
        </p:nvSpPr>
        <p:spPr>
          <a:xfrm>
            <a:off x="43376" y="1018596"/>
            <a:ext cx="4032448" cy="2304256"/>
          </a:xfrm>
          <a:prstGeom prst="ellipse">
            <a:avLst/>
          </a:prstGeom>
          <a:solidFill>
            <a:srgbClr val="00ADEA"/>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fontAlgn="base">
              <a:lnSpc>
                <a:spcPct val="80000"/>
              </a:lnSpc>
              <a:spcBef>
                <a:spcPct val="0"/>
              </a:spcBef>
              <a:spcAft>
                <a:spcPct val="0"/>
              </a:spcAft>
              <a:defRPr/>
            </a:pPr>
            <a:r>
              <a:rPr lang="fr-FR" sz="1600" b="1" dirty="0">
                <a:solidFill>
                  <a:schemeClr val="bg1"/>
                </a:solidFill>
                <a:latin typeface="Verdana Pro Cond Black" panose="020B0A06030504040204" pitchFamily="34" charset="0"/>
                <a:cs typeface="Garamond"/>
              </a:rPr>
              <a:t>Lycée Notre Dame </a:t>
            </a:r>
          </a:p>
          <a:p>
            <a:pPr algn="ctr" defTabSz="914400" fontAlgn="base">
              <a:lnSpc>
                <a:spcPct val="80000"/>
              </a:lnSpc>
              <a:spcBef>
                <a:spcPct val="0"/>
              </a:spcBef>
              <a:spcAft>
                <a:spcPct val="0"/>
              </a:spcAft>
              <a:defRPr/>
            </a:pPr>
            <a:r>
              <a:rPr lang="fr-FR" sz="1600" b="1" dirty="0">
                <a:solidFill>
                  <a:schemeClr val="bg1"/>
                </a:solidFill>
                <a:latin typeface="Verdana Pro Cond Black" panose="020B0A06030504040204" pitchFamily="34" charset="0"/>
                <a:cs typeface="Garamond"/>
              </a:rPr>
              <a:t>Le </a:t>
            </a:r>
            <a:r>
              <a:rPr lang="fr-FR" sz="1600" b="1" dirty="0" err="1">
                <a:solidFill>
                  <a:schemeClr val="bg1"/>
                </a:solidFill>
                <a:latin typeface="Verdana Pro Cond Black" panose="020B0A06030504040204" pitchFamily="34" charset="0"/>
                <a:cs typeface="Garamond"/>
              </a:rPr>
              <a:t>Ménimur</a:t>
            </a:r>
            <a:r>
              <a:rPr lang="fr-FR" sz="1600" b="1" dirty="0">
                <a:solidFill>
                  <a:schemeClr val="bg1"/>
                </a:solidFill>
                <a:latin typeface="Verdana Pro Cond Black" panose="020B0A06030504040204" pitchFamily="34" charset="0"/>
                <a:cs typeface="Garamond"/>
              </a:rPr>
              <a:t> - VANNES</a:t>
            </a:r>
          </a:p>
          <a:p>
            <a:pPr defTabSz="914400" fontAlgn="base">
              <a:lnSpc>
                <a:spcPct val="80000"/>
              </a:lnSpc>
              <a:spcBef>
                <a:spcPct val="0"/>
              </a:spcBef>
              <a:spcAft>
                <a:spcPct val="0"/>
              </a:spcAft>
              <a:defRPr/>
            </a:pPr>
            <a:r>
              <a:rPr lang="fr-FR" sz="1600" b="1" dirty="0">
                <a:solidFill>
                  <a:schemeClr val="bg1"/>
                </a:solidFill>
                <a:latin typeface="Verdana Pro Cond Black" panose="020B0A06030504040204" pitchFamily="34" charset="0"/>
                <a:cs typeface="Garamond"/>
              </a:rPr>
              <a:t> </a:t>
            </a:r>
            <a:endParaRPr lang="fr-FR" sz="1600" dirty="0">
              <a:solidFill>
                <a:schemeClr val="bg1"/>
              </a:solidFill>
              <a:latin typeface="Verdana Pro Cond Black" panose="020B0A06030504040204" pitchFamily="34" charset="0"/>
              <a:cs typeface="Garamond"/>
            </a:endParaRPr>
          </a:p>
          <a:p>
            <a:pPr defTabSz="914400" fontAlgn="base">
              <a:lnSpc>
                <a:spcPct val="80000"/>
              </a:lnSpc>
              <a:spcBef>
                <a:spcPct val="0"/>
              </a:spcBef>
              <a:spcAft>
                <a:spcPct val="0"/>
              </a:spcAft>
              <a:buClr>
                <a:srgbClr val="BBD7F8"/>
              </a:buClr>
              <a:buSzPct val="75000"/>
              <a:defRPr/>
            </a:pPr>
            <a:r>
              <a:rPr lang="fr-FR" sz="1600" b="1" dirty="0">
                <a:solidFill>
                  <a:schemeClr val="bg1"/>
                </a:solidFill>
                <a:latin typeface="Verdana Pro Cond Black" panose="020B0A06030504040204" pitchFamily="34" charset="0"/>
                <a:cs typeface="Garamond"/>
                <a:sym typeface="Wingdings"/>
              </a:rPr>
              <a:t></a:t>
            </a:r>
            <a:r>
              <a:rPr lang="fr-FR" sz="1600" dirty="0">
                <a:solidFill>
                  <a:schemeClr val="bg1"/>
                </a:solidFill>
                <a:latin typeface="Verdana Pro Cond Black" panose="020B0A06030504040204" pitchFamily="34" charset="0"/>
                <a:cs typeface="Garamond"/>
                <a:sym typeface="Wingdings"/>
              </a:rPr>
              <a:t> 1400 </a:t>
            </a:r>
            <a:r>
              <a:rPr lang="fr-FR" sz="1600" dirty="0">
                <a:solidFill>
                  <a:schemeClr val="bg1"/>
                </a:solidFill>
                <a:latin typeface="Verdana Pro Cond Black" panose="020B0A06030504040204" pitchFamily="34" charset="0"/>
                <a:cs typeface="Garamond"/>
              </a:rPr>
              <a:t>élèves</a:t>
            </a:r>
          </a:p>
          <a:p>
            <a:pPr defTabSz="914400" fontAlgn="base">
              <a:lnSpc>
                <a:spcPct val="80000"/>
              </a:lnSpc>
              <a:spcBef>
                <a:spcPct val="0"/>
              </a:spcBef>
              <a:spcAft>
                <a:spcPct val="0"/>
              </a:spcAft>
              <a:buClr>
                <a:srgbClr val="BBD7F8"/>
              </a:buClr>
              <a:buSzPct val="75000"/>
              <a:defRPr/>
            </a:pPr>
            <a:endParaRPr lang="fr-FR" sz="1600" dirty="0">
              <a:solidFill>
                <a:schemeClr val="bg1"/>
              </a:solidFill>
              <a:latin typeface="Verdana Pro Cond Black" panose="020B0A06030504040204" pitchFamily="34" charset="0"/>
              <a:cs typeface="Garamond"/>
            </a:endParaRPr>
          </a:p>
          <a:p>
            <a:pPr defTabSz="914400" fontAlgn="base">
              <a:lnSpc>
                <a:spcPct val="80000"/>
              </a:lnSpc>
              <a:spcBef>
                <a:spcPct val="0"/>
              </a:spcBef>
              <a:spcAft>
                <a:spcPct val="0"/>
              </a:spcAft>
              <a:buClr>
                <a:srgbClr val="BBD7F8"/>
              </a:buClr>
              <a:buSzPct val="75000"/>
              <a:defRPr/>
            </a:pPr>
            <a:r>
              <a:rPr lang="fr-FR" sz="1600" b="1" dirty="0">
                <a:solidFill>
                  <a:schemeClr val="bg1"/>
                </a:solidFill>
                <a:latin typeface="Verdana Pro Cond Black" panose="020B0A06030504040204" pitchFamily="34" charset="0"/>
                <a:cs typeface="Garamond"/>
                <a:sym typeface="Wingdings"/>
              </a:rPr>
              <a:t></a:t>
            </a:r>
            <a:r>
              <a:rPr lang="fr-FR" sz="1600" dirty="0">
                <a:solidFill>
                  <a:schemeClr val="bg1"/>
                </a:solidFill>
                <a:latin typeface="Verdana Pro Cond Black" panose="020B0A06030504040204" pitchFamily="34" charset="0"/>
                <a:cs typeface="Garamond"/>
              </a:rPr>
              <a:t> Général, Technologique et Professionnel</a:t>
            </a:r>
          </a:p>
        </p:txBody>
      </p:sp>
      <p:sp>
        <p:nvSpPr>
          <p:cNvPr id="15" name="Ellipse 14"/>
          <p:cNvSpPr/>
          <p:nvPr/>
        </p:nvSpPr>
        <p:spPr>
          <a:xfrm>
            <a:off x="5364088" y="4221088"/>
            <a:ext cx="3600400" cy="2520280"/>
          </a:xfrm>
          <a:prstGeom prst="ellipse">
            <a:avLst/>
          </a:prstGeom>
          <a:solidFill>
            <a:srgbClr val="24B09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lnSpc>
                <a:spcPct val="80000"/>
              </a:lnSpc>
              <a:spcBef>
                <a:spcPct val="0"/>
              </a:spcBef>
              <a:spcAft>
                <a:spcPct val="0"/>
              </a:spcAft>
              <a:defRPr/>
            </a:pPr>
            <a:r>
              <a:rPr lang="fr-FR" b="1" dirty="0">
                <a:solidFill>
                  <a:schemeClr val="bg1"/>
                </a:solidFill>
                <a:latin typeface="Verdana Pro Cond Black" panose="020B0A06030504040204" pitchFamily="34" charset="0"/>
                <a:cs typeface="Garamond"/>
              </a:rPr>
              <a:t>Collège Notre Dame SAINT AVE</a:t>
            </a:r>
          </a:p>
          <a:p>
            <a:pPr defTabSz="914400" fontAlgn="base">
              <a:lnSpc>
                <a:spcPct val="80000"/>
              </a:lnSpc>
              <a:spcBef>
                <a:spcPct val="0"/>
              </a:spcBef>
              <a:spcAft>
                <a:spcPct val="0"/>
              </a:spcAft>
              <a:defRPr/>
            </a:pPr>
            <a:r>
              <a:rPr lang="fr-FR" b="1" dirty="0">
                <a:solidFill>
                  <a:schemeClr val="bg1"/>
                </a:solidFill>
                <a:latin typeface="Verdana Pro Cond Black" panose="020B0A06030504040204" pitchFamily="34" charset="0"/>
                <a:cs typeface="Garamond"/>
              </a:rPr>
              <a:t> </a:t>
            </a:r>
            <a:endParaRPr lang="fr-FR" dirty="0">
              <a:solidFill>
                <a:schemeClr val="bg1"/>
              </a:solidFill>
              <a:latin typeface="Verdana Pro Cond Black" panose="020B0A06030504040204" pitchFamily="34" charset="0"/>
              <a:cs typeface="Garamond"/>
            </a:endParaRPr>
          </a:p>
          <a:p>
            <a:pPr defTabSz="914400" fontAlgn="base">
              <a:lnSpc>
                <a:spcPct val="80000"/>
              </a:lnSpc>
              <a:spcBef>
                <a:spcPct val="0"/>
              </a:spcBef>
              <a:spcAft>
                <a:spcPct val="0"/>
              </a:spcAft>
              <a:buClr>
                <a:srgbClr val="BBD7F8"/>
              </a:buClr>
              <a:buSzPct val="75000"/>
              <a:defRPr/>
            </a:pPr>
            <a:r>
              <a:rPr lang="fr-FR" b="1" dirty="0">
                <a:solidFill>
                  <a:schemeClr val="bg1"/>
                </a:solidFill>
                <a:latin typeface="Verdana Pro Cond Black" panose="020B0A06030504040204" pitchFamily="34" charset="0"/>
                <a:cs typeface="Garamond"/>
                <a:sym typeface="Wingdings"/>
              </a:rPr>
              <a:t></a:t>
            </a:r>
            <a:r>
              <a:rPr lang="fr-FR" dirty="0">
                <a:solidFill>
                  <a:schemeClr val="bg1"/>
                </a:solidFill>
                <a:latin typeface="Verdana Pro Cond Black" panose="020B0A06030504040204" pitchFamily="34" charset="0"/>
                <a:cs typeface="Garamond"/>
                <a:sym typeface="Wingdings"/>
              </a:rPr>
              <a:t> </a:t>
            </a:r>
            <a:r>
              <a:rPr lang="fr-FR" dirty="0">
                <a:solidFill>
                  <a:schemeClr val="bg1"/>
                </a:solidFill>
                <a:latin typeface="Verdana Pro Cond Black" panose="020B0A06030504040204" pitchFamily="34" charset="0"/>
                <a:cs typeface="Garamond"/>
              </a:rPr>
              <a:t>465 élèves</a:t>
            </a:r>
          </a:p>
          <a:p>
            <a:pPr defTabSz="914400" fontAlgn="base">
              <a:lnSpc>
                <a:spcPct val="80000"/>
              </a:lnSpc>
              <a:spcBef>
                <a:spcPct val="0"/>
              </a:spcBef>
              <a:spcAft>
                <a:spcPct val="0"/>
              </a:spcAft>
              <a:buClr>
                <a:srgbClr val="BBD7F8"/>
              </a:buClr>
              <a:buSzPct val="75000"/>
              <a:defRPr/>
            </a:pPr>
            <a:endParaRPr lang="fr-FR" dirty="0">
              <a:solidFill>
                <a:schemeClr val="bg1"/>
              </a:solidFill>
              <a:latin typeface="Verdana Pro Cond Black" panose="020B0A06030504040204" pitchFamily="34" charset="0"/>
              <a:cs typeface="Garamond"/>
              <a:sym typeface="Wingdings"/>
            </a:endParaRPr>
          </a:p>
          <a:p>
            <a:pPr defTabSz="914400" fontAlgn="base">
              <a:lnSpc>
                <a:spcPct val="80000"/>
              </a:lnSpc>
              <a:spcBef>
                <a:spcPct val="0"/>
              </a:spcBef>
              <a:spcAft>
                <a:spcPct val="0"/>
              </a:spcAft>
              <a:buClr>
                <a:srgbClr val="BBD7F8"/>
              </a:buClr>
              <a:buSzPct val="75000"/>
              <a:defRPr/>
            </a:pPr>
            <a:r>
              <a:rPr lang="fr-FR" b="1" dirty="0">
                <a:solidFill>
                  <a:schemeClr val="bg1"/>
                </a:solidFill>
                <a:latin typeface="Verdana Pro Cond Black" panose="020B0A06030504040204" pitchFamily="34" charset="0"/>
                <a:cs typeface="Garamond"/>
                <a:sym typeface="Wingdings"/>
              </a:rPr>
              <a:t></a:t>
            </a:r>
            <a:r>
              <a:rPr lang="fr-FR" dirty="0">
                <a:solidFill>
                  <a:schemeClr val="bg1"/>
                </a:solidFill>
                <a:latin typeface="Verdana Pro Cond Black" panose="020B0A06030504040204" pitchFamily="34" charset="0"/>
                <a:cs typeface="Garamond"/>
              </a:rPr>
              <a:t> 4 classes par niveau </a:t>
            </a:r>
          </a:p>
        </p:txBody>
      </p:sp>
      <p:pic>
        <p:nvPicPr>
          <p:cNvPr id="16" name="Image 15" descr="P1010134.JPG"/>
          <p:cNvPicPr>
            <a:picLocks noChangeAspect="1"/>
          </p:cNvPicPr>
          <p:nvPr/>
        </p:nvPicPr>
        <p:blipFill rotWithShape="1">
          <a:blip r:embed="rId5" cstate="print">
            <a:extLst>
              <a:ext uri="{28A0092B-C50C-407E-A947-70E740481C1C}">
                <a14:useLocalDpi xmlns:a14="http://schemas.microsoft.com/office/drawing/2010/main" val="0"/>
              </a:ext>
            </a:extLst>
          </a:blip>
          <a:srcRect t="10596" b="8487"/>
          <a:stretch/>
        </p:blipFill>
        <p:spPr>
          <a:xfrm>
            <a:off x="6574868" y="2841521"/>
            <a:ext cx="2397979" cy="1455204"/>
          </a:xfrm>
          <a:prstGeom prst="rect">
            <a:avLst/>
          </a:prstGeom>
          <a:ln>
            <a:noFill/>
          </a:ln>
          <a:effectLst>
            <a:softEdge rad="112500"/>
          </a:effectLst>
        </p:spPr>
      </p:pic>
      <p:sp>
        <p:nvSpPr>
          <p:cNvPr id="11" name="Rectangle à coins arrondis 10"/>
          <p:cNvSpPr/>
          <p:nvPr/>
        </p:nvSpPr>
        <p:spPr>
          <a:xfrm>
            <a:off x="2831459" y="187840"/>
            <a:ext cx="5929354" cy="857256"/>
          </a:xfrm>
          <a:prstGeom prst="roundRect">
            <a:avLst/>
          </a:prstGeom>
          <a:solidFill>
            <a:srgbClr val="2B3D51"/>
          </a:solidFill>
          <a:ln w="41275" cmpd="sng">
            <a:solidFill>
              <a:srgbClr val="00ADEA"/>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002">
            <a:schemeClr val="dk1"/>
          </a:fillRef>
          <a:effectRef idx="0">
            <a:schemeClr val="accent1"/>
          </a:effectRef>
          <a:fontRef idx="minor">
            <a:schemeClr val="lt1"/>
          </a:fontRef>
        </p:style>
        <p:txBody>
          <a:bodyPr anchor="ctr"/>
          <a:lstStyle/>
          <a:p>
            <a:pPr algn="ctr" fontAlgn="auto">
              <a:spcBef>
                <a:spcPts val="0"/>
              </a:spcBef>
              <a:spcAft>
                <a:spcPts val="0"/>
              </a:spcAft>
              <a:defRPr/>
            </a:pPr>
            <a:r>
              <a:rPr lang="fr-FR" sz="4000" b="1" dirty="0">
                <a:solidFill>
                  <a:schemeClr val="bg1"/>
                </a:solidFill>
                <a:effectLst>
                  <a:outerShdw blurRad="38100" dist="38100" dir="2700000" algn="tl">
                    <a:srgbClr val="000000">
                      <a:alpha val="43137"/>
                    </a:srgbClr>
                  </a:outerShdw>
                </a:effectLst>
                <a:latin typeface="Verdana Pro Cond Black" panose="020B0A06030504040204" pitchFamily="34" charset="0"/>
                <a:ea typeface="+mj-ea"/>
                <a:cs typeface="+mj-cs"/>
              </a:rPr>
              <a:t>Présentation générale </a:t>
            </a:r>
            <a:endParaRPr lang="fr-FR" sz="4000" dirty="0">
              <a:solidFill>
                <a:schemeClr val="bg1"/>
              </a:solidFill>
              <a:latin typeface="Verdana Pro Cond Black" panose="020B0A06030504040204" pitchFamily="34" charset="0"/>
            </a:endParaRPr>
          </a:p>
        </p:txBody>
      </p:sp>
      <p:sp>
        <p:nvSpPr>
          <p:cNvPr id="5" name="ZoneTexte 4"/>
          <p:cNvSpPr txBox="1"/>
          <p:nvPr/>
        </p:nvSpPr>
        <p:spPr>
          <a:xfrm>
            <a:off x="6964021" y="2475734"/>
            <a:ext cx="1619672" cy="369332"/>
          </a:xfrm>
          <a:prstGeom prst="rect">
            <a:avLst/>
          </a:prstGeom>
          <a:noFill/>
        </p:spPr>
        <p:txBody>
          <a:bodyPr wrap="square" rtlCol="0">
            <a:spAutoFit/>
          </a:bodyPr>
          <a:lstStyle/>
          <a:p>
            <a:r>
              <a:rPr lang="fr-FR" dirty="0">
                <a:solidFill>
                  <a:srgbClr val="2B3D51"/>
                </a:solidFill>
                <a:latin typeface="Verdana Pro Cond Black" panose="020B0A06030504040204" pitchFamily="34" charset="0"/>
              </a:rPr>
              <a:t>2300 élèves</a:t>
            </a:r>
          </a:p>
        </p:txBody>
      </p:sp>
      <p:pic>
        <p:nvPicPr>
          <p:cNvPr id="6" name="Image 5" descr="Une image contenant texte, capture d’écran, Police&#10;&#10;Description générée automatiquement">
            <a:extLst>
              <a:ext uri="{FF2B5EF4-FFF2-40B4-BE49-F238E27FC236}">
                <a16:creationId xmlns:a16="http://schemas.microsoft.com/office/drawing/2014/main" id="{7BFA84FB-C121-2551-2B00-3F05F0FE16CB}"/>
              </a:ext>
            </a:extLst>
          </p:cNvPr>
          <p:cNvPicPr>
            <a:picLocks noChangeAspect="1"/>
          </p:cNvPicPr>
          <p:nvPr/>
        </p:nvPicPr>
        <p:blipFill>
          <a:blip r:embed="rId6">
            <a:extLst>
              <a:ext uri="{28A0092B-C50C-407E-A947-70E740481C1C}">
                <a14:useLocalDpi xmlns:a14="http://schemas.microsoft.com/office/drawing/2010/main" val="0"/>
              </a:ext>
            </a:extLst>
          </a:blip>
          <a:srcRect l="73943" r="3375" b="41123"/>
          <a:stretch/>
        </p:blipFill>
        <p:spPr>
          <a:xfrm>
            <a:off x="3455367" y="3147951"/>
            <a:ext cx="2233266" cy="1449216"/>
          </a:xfrm>
          <a:prstGeom prst="rect">
            <a:avLst/>
          </a:prstGeom>
        </p:spPr>
      </p:pic>
    </p:spTree>
    <p:extLst>
      <p:ext uri="{BB962C8B-B14F-4D97-AF65-F5344CB8AC3E}">
        <p14:creationId xmlns:p14="http://schemas.microsoft.com/office/powerpoint/2010/main" val="22912409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5"/>
          <p:cNvSpPr>
            <a:spLocks noChangeArrowheads="1"/>
          </p:cNvSpPr>
          <p:nvPr/>
        </p:nvSpPr>
        <p:spPr bwMode="auto">
          <a:xfrm>
            <a:off x="1007269" y="382623"/>
            <a:ext cx="7129462" cy="720725"/>
          </a:xfrm>
          <a:prstGeom prst="roundRect">
            <a:avLst>
              <a:gd name="adj" fmla="val 16667"/>
            </a:avLst>
          </a:prstGeom>
          <a:solidFill>
            <a:srgbClr val="2B3D51"/>
          </a:solidFill>
          <a:ln w="22225">
            <a:solidFill>
              <a:srgbClr val="2B3D51"/>
            </a:solidFill>
            <a:round/>
            <a:headEnd/>
            <a:tailEnd/>
          </a:ln>
        </p:spPr>
        <p:txBody>
          <a:bodyPr/>
          <a:lstStyle/>
          <a:p>
            <a:pPr algn="ctr">
              <a:spcAft>
                <a:spcPts val="1000"/>
              </a:spcAft>
              <a:defRPr/>
            </a:pPr>
            <a:r>
              <a:rPr lang="fr-FR" sz="3500" b="1" dirty="0">
                <a:solidFill>
                  <a:schemeClr val="bg1"/>
                </a:solidFill>
                <a:effectLst>
                  <a:outerShdw blurRad="38100" dist="38100" dir="2700000" algn="tl">
                    <a:srgbClr val="000000">
                      <a:alpha val="43137"/>
                    </a:srgbClr>
                  </a:outerShdw>
                </a:effectLst>
                <a:latin typeface="Verdana Pro Cond Black" panose="020B0A06030504040204" pitchFamily="34" charset="0"/>
              </a:rPr>
              <a:t>Ecole Directe</a:t>
            </a:r>
          </a:p>
          <a:p>
            <a:pPr>
              <a:defRPr/>
            </a:pPr>
            <a:endParaRPr lang="fr-FR" dirty="0">
              <a:solidFill>
                <a:srgbClr val="2B3D51"/>
              </a:solidFill>
              <a:latin typeface="Verdana Pro Cond Black" panose="020B0A06030504040204" pitchFamily="34" charset="0"/>
            </a:endParaRPr>
          </a:p>
        </p:txBody>
      </p:sp>
      <p:sp>
        <p:nvSpPr>
          <p:cNvPr id="5" name="Rectangle 3"/>
          <p:cNvSpPr>
            <a:spLocks noGrp="1" noChangeArrowheads="1"/>
          </p:cNvSpPr>
          <p:nvPr>
            <p:ph idx="1"/>
          </p:nvPr>
        </p:nvSpPr>
        <p:spPr>
          <a:xfrm>
            <a:off x="179388" y="1412875"/>
            <a:ext cx="8686800" cy="5257800"/>
          </a:xfrm>
        </p:spPr>
        <p:txBody>
          <a:bodyPr>
            <a:normAutofit/>
          </a:bodyPr>
          <a:lstStyle/>
          <a:p>
            <a:pPr eaLnBrk="1" hangingPunct="1">
              <a:buFontTx/>
              <a:buChar char="-"/>
            </a:pPr>
            <a:r>
              <a:rPr lang="fr-FR" altLang="ja-JP" sz="2400" dirty="0">
                <a:solidFill>
                  <a:srgbClr val="2B3D51"/>
                </a:solidFill>
                <a:latin typeface="Calibri" charset="0"/>
              </a:rPr>
              <a:t>Logiciel de relation école/famille</a:t>
            </a:r>
          </a:p>
          <a:p>
            <a:pPr eaLnBrk="1" hangingPunct="1">
              <a:buFontTx/>
              <a:buChar char="-"/>
            </a:pPr>
            <a:r>
              <a:rPr lang="fr-FR" altLang="ja-JP" dirty="0">
                <a:solidFill>
                  <a:srgbClr val="2B3D51"/>
                </a:solidFill>
                <a:latin typeface="Calibri" charset="0"/>
              </a:rPr>
              <a:t>Un identifiant pour les parents</a:t>
            </a:r>
          </a:p>
          <a:p>
            <a:pPr eaLnBrk="1" hangingPunct="1">
              <a:buFontTx/>
              <a:buChar char="-"/>
            </a:pPr>
            <a:endParaRPr lang="fr-FR" altLang="ja-JP" dirty="0">
              <a:solidFill>
                <a:srgbClr val="2B3D51"/>
              </a:solidFill>
              <a:latin typeface="Calibri" charset="0"/>
            </a:endParaRPr>
          </a:p>
          <a:p>
            <a:pPr eaLnBrk="1" hangingPunct="1">
              <a:buFontTx/>
              <a:buChar char="-"/>
            </a:pPr>
            <a:endParaRPr lang="fr-FR" altLang="ja-JP" sz="2400" dirty="0">
              <a:solidFill>
                <a:srgbClr val="2B3D51"/>
              </a:solidFill>
              <a:latin typeface="Calibri" charset="0"/>
            </a:endParaRPr>
          </a:p>
          <a:p>
            <a:pPr eaLnBrk="1" hangingPunct="1">
              <a:buFontTx/>
              <a:buChar char="-"/>
            </a:pPr>
            <a:endParaRPr lang="fr-FR" altLang="ja-JP" dirty="0">
              <a:solidFill>
                <a:srgbClr val="2B3D51"/>
              </a:solidFill>
              <a:latin typeface="Calibri" charset="0"/>
            </a:endParaRPr>
          </a:p>
          <a:p>
            <a:pPr eaLnBrk="1" hangingPunct="1">
              <a:buFontTx/>
              <a:buChar char="-"/>
            </a:pPr>
            <a:r>
              <a:rPr lang="fr-FR" altLang="ja-JP" sz="2400" dirty="0">
                <a:solidFill>
                  <a:srgbClr val="2B3D51"/>
                </a:solidFill>
                <a:latin typeface="Calibri" charset="0"/>
              </a:rPr>
              <a:t>Un identifiant pour les élèves</a:t>
            </a:r>
          </a:p>
          <a:p>
            <a:pPr eaLnBrk="1" hangingPunct="1">
              <a:buFontTx/>
              <a:buChar char="-"/>
            </a:pPr>
            <a:endParaRPr lang="fr-FR" altLang="ja-JP" sz="2400" dirty="0">
              <a:solidFill>
                <a:srgbClr val="2B3D51"/>
              </a:solidFill>
              <a:latin typeface="Calibri" charset="0"/>
            </a:endParaRPr>
          </a:p>
          <a:p>
            <a:pPr eaLnBrk="1" hangingPunct="1"/>
            <a:endParaRPr lang="fr-FR" sz="2400" dirty="0">
              <a:solidFill>
                <a:srgbClr val="2B3D51"/>
              </a:solidFill>
              <a:latin typeface="Calibri" charset="0"/>
            </a:endParaRPr>
          </a:p>
        </p:txBody>
      </p:sp>
      <p:pic>
        <p:nvPicPr>
          <p:cNvPr id="6" name="Image 5"/>
          <p:cNvPicPr>
            <a:picLocks noChangeAspect="1"/>
          </p:cNvPicPr>
          <p:nvPr/>
        </p:nvPicPr>
        <p:blipFill>
          <a:blip r:embed="rId2"/>
          <a:stretch>
            <a:fillRect/>
          </a:stretch>
        </p:blipFill>
        <p:spPr>
          <a:xfrm>
            <a:off x="697055" y="2621768"/>
            <a:ext cx="5963178" cy="1457066"/>
          </a:xfrm>
          <a:prstGeom prst="rect">
            <a:avLst/>
          </a:prstGeom>
        </p:spPr>
      </p:pic>
      <p:pic>
        <p:nvPicPr>
          <p:cNvPr id="7" name="Image 6"/>
          <p:cNvPicPr>
            <a:picLocks noChangeAspect="1"/>
          </p:cNvPicPr>
          <p:nvPr/>
        </p:nvPicPr>
        <p:blipFill>
          <a:blip r:embed="rId3"/>
          <a:stretch>
            <a:fillRect/>
          </a:stretch>
        </p:blipFill>
        <p:spPr>
          <a:xfrm>
            <a:off x="395536" y="5085184"/>
            <a:ext cx="6965247" cy="1351090"/>
          </a:xfrm>
          <a:prstGeom prst="rect">
            <a:avLst/>
          </a:prstGeom>
        </p:spPr>
      </p:pic>
    </p:spTree>
    <p:extLst>
      <p:ext uri="{BB962C8B-B14F-4D97-AF65-F5344CB8AC3E}">
        <p14:creationId xmlns:p14="http://schemas.microsoft.com/office/powerpoint/2010/main" val="253923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F7E230F-47B6-42D1-94F1-30FA29EA0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400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3"/>
          <p:cNvSpPr>
            <a:spLocks noChangeArrowheads="1"/>
          </p:cNvSpPr>
          <p:nvPr/>
        </p:nvSpPr>
        <p:spPr bwMode="auto">
          <a:xfrm>
            <a:off x="1187624" y="143049"/>
            <a:ext cx="6768752" cy="720080"/>
          </a:xfrm>
          <a:prstGeom prst="roundRect">
            <a:avLst>
              <a:gd name="adj" fmla="val 16667"/>
            </a:avLst>
          </a:prstGeom>
          <a:solidFill>
            <a:srgbClr val="2B3D51"/>
          </a:solidFill>
          <a:ln w="22225">
            <a:solidFill>
              <a:srgbClr val="2B3D51"/>
            </a:solidFill>
            <a:round/>
            <a:headEnd/>
            <a:tailEnd/>
          </a:ln>
        </p:spPr>
        <p:txBody>
          <a:bodyPr/>
          <a:lstStyle/>
          <a:p>
            <a:pPr algn="ctr" fontAlgn="auto">
              <a:spcBef>
                <a:spcPts val="0"/>
              </a:spcBef>
              <a:spcAft>
                <a:spcPts val="0"/>
              </a:spcAft>
              <a:defRPr/>
            </a:pPr>
            <a:r>
              <a:rPr lang="fr-FR" sz="3600" dirty="0">
                <a:solidFill>
                  <a:schemeClr val="bg1"/>
                </a:solidFill>
                <a:effectLst>
                  <a:outerShdw blurRad="38100" dist="38100" dir="2700000" algn="tl">
                    <a:srgbClr val="000000">
                      <a:alpha val="43137"/>
                    </a:srgbClr>
                  </a:outerShdw>
                </a:effectLst>
                <a:latin typeface="Verdana Pro Cond Black" panose="020B0A06030504040204" pitchFamily="34" charset="0"/>
              </a:rPr>
              <a:t>Un parcours personnalisé</a:t>
            </a:r>
          </a:p>
          <a:p>
            <a:pPr>
              <a:defRPr/>
            </a:pPr>
            <a:endParaRPr lang="fr-FR" dirty="0">
              <a:solidFill>
                <a:schemeClr val="bg1"/>
              </a:solidFill>
              <a:latin typeface="Verdana Pro Cond Black" panose="020B0A06030504040204" pitchFamily="34" charset="0"/>
            </a:endParaRPr>
          </a:p>
        </p:txBody>
      </p:sp>
      <p:sp>
        <p:nvSpPr>
          <p:cNvPr id="5" name="ZoneTexte 4"/>
          <p:cNvSpPr txBox="1"/>
          <p:nvPr/>
        </p:nvSpPr>
        <p:spPr>
          <a:xfrm>
            <a:off x="251520" y="1052736"/>
            <a:ext cx="8712968" cy="830997"/>
          </a:xfrm>
          <a:prstGeom prst="rect">
            <a:avLst/>
          </a:prstGeom>
          <a:noFill/>
        </p:spPr>
        <p:txBody>
          <a:bodyPr wrap="square">
            <a:spAutoFit/>
          </a:bodyPr>
          <a:lstStyle/>
          <a:p>
            <a:pPr algn="ctr">
              <a:defRPr/>
            </a:pPr>
            <a:r>
              <a:rPr lang="fr-FR" sz="2400" dirty="0">
                <a:solidFill>
                  <a:srgbClr val="2B3D51"/>
                </a:solidFill>
                <a:latin typeface="Comic Sans MS" pitchFamily="66" charset="0"/>
              </a:rPr>
              <a:t>Le collège a pour objectif d’accueillir </a:t>
            </a:r>
            <a:r>
              <a:rPr lang="fr-FR" sz="2400" dirty="0">
                <a:solidFill>
                  <a:srgbClr val="2B3D51"/>
                </a:solidFill>
                <a:effectLst>
                  <a:outerShdw blurRad="38100" dist="38100" dir="2700000" algn="tl">
                    <a:srgbClr val="000000">
                      <a:alpha val="43137"/>
                    </a:srgbClr>
                  </a:outerShdw>
                </a:effectLst>
                <a:latin typeface="Comic Sans MS" pitchFamily="66" charset="0"/>
              </a:rPr>
              <a:t>chaque jeune </a:t>
            </a:r>
            <a:r>
              <a:rPr lang="fr-FR" sz="2400" dirty="0">
                <a:solidFill>
                  <a:srgbClr val="2B3D51"/>
                </a:solidFill>
                <a:latin typeface="Comic Sans MS" pitchFamily="66" charset="0"/>
              </a:rPr>
              <a:t>avec ses spécificités, ses réussites, ses difficultés…</a:t>
            </a:r>
          </a:p>
        </p:txBody>
      </p:sp>
      <p:sp>
        <p:nvSpPr>
          <p:cNvPr id="6" name="ZoneTexte 5"/>
          <p:cNvSpPr txBox="1"/>
          <p:nvPr/>
        </p:nvSpPr>
        <p:spPr>
          <a:xfrm>
            <a:off x="251520" y="1916832"/>
            <a:ext cx="8892480" cy="4078039"/>
          </a:xfrm>
          <a:prstGeom prst="rect">
            <a:avLst/>
          </a:prstGeom>
          <a:noFill/>
        </p:spPr>
        <p:txBody>
          <a:bodyPr wrap="square">
            <a:spAutoFit/>
          </a:bodyPr>
          <a:lstStyle/>
          <a:p>
            <a:pPr>
              <a:defRPr/>
            </a:pPr>
            <a:r>
              <a:rPr lang="fr-FR" sz="2800" b="1" dirty="0">
                <a:solidFill>
                  <a:srgbClr val="E87B00"/>
                </a:solidFill>
                <a:latin typeface="Comic Sans MS" pitchFamily="66" charset="0"/>
                <a:ea typeface="ＭＳ Ｐゴシック" pitchFamily="-112" charset="-128"/>
              </a:rPr>
              <a:t>Notre ambition </a:t>
            </a:r>
            <a:r>
              <a:rPr lang="fr-FR" sz="2400" b="1" dirty="0">
                <a:solidFill>
                  <a:srgbClr val="E87B00"/>
                </a:solidFill>
                <a:latin typeface="Comic Sans MS" pitchFamily="66" charset="0"/>
              </a:rPr>
              <a:t>:</a:t>
            </a:r>
          </a:p>
          <a:p>
            <a:pPr>
              <a:defRPr/>
            </a:pPr>
            <a:endParaRPr lang="fr-FR" sz="1000" b="1" dirty="0">
              <a:solidFill>
                <a:srgbClr val="2B3D51"/>
              </a:solidFill>
              <a:latin typeface="Comic Sans MS" pitchFamily="66" charset="0"/>
            </a:endParaRPr>
          </a:p>
          <a:p>
            <a:pPr>
              <a:defRPr/>
            </a:pPr>
            <a:r>
              <a:rPr lang="fr-FR" sz="2400" dirty="0">
                <a:solidFill>
                  <a:srgbClr val="2B3D51"/>
                </a:solidFill>
                <a:latin typeface="Comic Sans MS" pitchFamily="66" charset="0"/>
                <a:sym typeface="Wingdings"/>
              </a:rPr>
              <a:t> </a:t>
            </a:r>
            <a:r>
              <a:rPr lang="fr-FR" sz="2400" dirty="0">
                <a:solidFill>
                  <a:srgbClr val="2B3D51"/>
                </a:solidFill>
                <a:latin typeface="Comic Sans MS" pitchFamily="66" charset="0"/>
              </a:rPr>
              <a:t>Epanouissement scolaire</a:t>
            </a:r>
          </a:p>
          <a:p>
            <a:pPr>
              <a:defRPr/>
            </a:pPr>
            <a:r>
              <a:rPr lang="fr-FR" sz="2400" dirty="0">
                <a:solidFill>
                  <a:srgbClr val="2B3D51"/>
                </a:solidFill>
                <a:latin typeface="Comic Sans MS" pitchFamily="66" charset="0"/>
                <a:sym typeface="Wingdings"/>
              </a:rPr>
              <a:t> </a:t>
            </a:r>
            <a:r>
              <a:rPr lang="fr-FR" sz="2400" dirty="0">
                <a:solidFill>
                  <a:srgbClr val="2B3D51"/>
                </a:solidFill>
                <a:latin typeface="Comic Sans MS" pitchFamily="66" charset="0"/>
              </a:rPr>
              <a:t>Mise en valeur de tous les talents</a:t>
            </a:r>
          </a:p>
          <a:p>
            <a:pPr>
              <a:defRPr/>
            </a:pPr>
            <a:r>
              <a:rPr lang="fr-FR" sz="2400" dirty="0">
                <a:solidFill>
                  <a:srgbClr val="2B3D51"/>
                </a:solidFill>
                <a:latin typeface="Comic Sans MS" pitchFamily="66" charset="0"/>
                <a:sym typeface="Wingdings"/>
              </a:rPr>
              <a:t> </a:t>
            </a:r>
            <a:r>
              <a:rPr lang="fr-FR" sz="2400" dirty="0">
                <a:solidFill>
                  <a:srgbClr val="2B3D51"/>
                </a:solidFill>
                <a:latin typeface="Comic Sans MS" pitchFamily="66" charset="0"/>
              </a:rPr>
              <a:t>Orientation réussie</a:t>
            </a:r>
          </a:p>
          <a:p>
            <a:pPr>
              <a:buFont typeface="Wingdings"/>
              <a:buChar char="p"/>
              <a:defRPr/>
            </a:pPr>
            <a:r>
              <a:rPr lang="fr-FR" sz="2400" dirty="0">
                <a:solidFill>
                  <a:srgbClr val="2B3D51"/>
                </a:solidFill>
                <a:latin typeface="Comic Sans MS" pitchFamily="66" charset="0"/>
              </a:rPr>
              <a:t> Prise en compte de toutes les intelligences</a:t>
            </a:r>
            <a:endParaRPr lang="fr-FR" sz="2000" dirty="0">
              <a:solidFill>
                <a:srgbClr val="2B3D51"/>
              </a:solidFill>
              <a:latin typeface="Comic Sans MS" pitchFamily="66" charset="0"/>
            </a:endParaRPr>
          </a:p>
          <a:p>
            <a:pPr>
              <a:buFont typeface="Wingdings"/>
              <a:buChar char="p"/>
              <a:defRPr/>
            </a:pPr>
            <a:endParaRPr lang="fr-FR" sz="2000" dirty="0">
              <a:solidFill>
                <a:schemeClr val="bg2">
                  <a:lumMod val="10000"/>
                </a:schemeClr>
              </a:solidFill>
              <a:latin typeface="Comic Sans MS" pitchFamily="66" charset="0"/>
            </a:endParaRPr>
          </a:p>
          <a:p>
            <a:pPr>
              <a:buFont typeface="Wingdings"/>
              <a:buChar char="p"/>
              <a:defRPr/>
            </a:pPr>
            <a:endParaRPr lang="fr-FR" sz="2000" dirty="0">
              <a:solidFill>
                <a:schemeClr val="bg2">
                  <a:lumMod val="10000"/>
                </a:schemeClr>
              </a:solidFill>
              <a:latin typeface="Comic Sans MS" pitchFamily="66" charset="0"/>
            </a:endParaRPr>
          </a:p>
          <a:p>
            <a:pPr>
              <a:buFont typeface="Wingdings"/>
              <a:buChar char="p"/>
              <a:defRPr/>
            </a:pPr>
            <a:endParaRPr lang="fr-FR" sz="2000" dirty="0">
              <a:solidFill>
                <a:schemeClr val="bg2">
                  <a:lumMod val="10000"/>
                </a:schemeClr>
              </a:solidFill>
              <a:latin typeface="Comic Sans MS" pitchFamily="66" charset="0"/>
            </a:endParaRPr>
          </a:p>
          <a:p>
            <a:pPr>
              <a:buFont typeface="Wingdings"/>
              <a:buChar char="p"/>
              <a:defRPr/>
            </a:pPr>
            <a:endParaRPr lang="fr-FR" sz="2000" dirty="0">
              <a:solidFill>
                <a:schemeClr val="bg2">
                  <a:lumMod val="10000"/>
                </a:schemeClr>
              </a:solidFill>
              <a:latin typeface="Comic Sans MS" pitchFamily="66" charset="0"/>
            </a:endParaRPr>
          </a:p>
          <a:p>
            <a:pPr>
              <a:buFont typeface="Wingdings"/>
              <a:buChar char="p"/>
              <a:defRPr/>
            </a:pPr>
            <a:endParaRPr lang="fr-FR" sz="2000" dirty="0">
              <a:solidFill>
                <a:schemeClr val="bg2">
                  <a:lumMod val="10000"/>
                </a:schemeClr>
              </a:solidFill>
              <a:latin typeface="Comic Sans MS" pitchFamily="66" charset="0"/>
            </a:endParaRPr>
          </a:p>
          <a:p>
            <a:pPr>
              <a:defRPr/>
            </a:pPr>
            <a:endParaRPr lang="fr-FR" sz="2500" dirty="0">
              <a:solidFill>
                <a:schemeClr val="bg2">
                  <a:lumMod val="10000"/>
                </a:schemeClr>
              </a:solidFill>
              <a:latin typeface="Brush Script MT" pitchFamily="66" charset="0"/>
            </a:endParaRPr>
          </a:p>
        </p:txBody>
      </p:sp>
      <p:pic>
        <p:nvPicPr>
          <p:cNvPr id="2" name="Image 1" descr="REPORTAGE ND ST AVÉ 03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4181" y="4509120"/>
            <a:ext cx="2879819" cy="1916832"/>
          </a:xfrm>
          <a:prstGeom prst="rect">
            <a:avLst/>
          </a:prstGeom>
          <a:ln>
            <a:noFill/>
          </a:ln>
          <a:effectLst>
            <a:softEdge rad="112500"/>
          </a:effectLst>
        </p:spPr>
      </p:pic>
      <p:pic>
        <p:nvPicPr>
          <p:cNvPr id="3" name="Image 2" descr="REPORTAGE ND ST AVÉ 04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4149080"/>
            <a:ext cx="2988003" cy="1988840"/>
          </a:xfrm>
          <a:prstGeom prst="rect">
            <a:avLst/>
          </a:prstGeom>
          <a:ln>
            <a:noFill/>
          </a:ln>
          <a:effectLst>
            <a:softEdge rad="112500"/>
          </a:effectLst>
        </p:spPr>
      </p:pic>
      <p:pic>
        <p:nvPicPr>
          <p:cNvPr id="7" name="Image 6" descr="REPORTAGE ND ST AVÉ 05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32028"/>
            <a:ext cx="2736304" cy="1821307"/>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3"/>
          <p:cNvSpPr>
            <a:spLocks noChangeArrowheads="1"/>
          </p:cNvSpPr>
          <p:nvPr/>
        </p:nvSpPr>
        <p:spPr bwMode="auto">
          <a:xfrm>
            <a:off x="1007269" y="260648"/>
            <a:ext cx="7129462" cy="720725"/>
          </a:xfrm>
          <a:prstGeom prst="roundRect">
            <a:avLst>
              <a:gd name="adj" fmla="val 16667"/>
            </a:avLst>
          </a:prstGeom>
          <a:solidFill>
            <a:srgbClr val="2B3D51"/>
          </a:solidFill>
          <a:ln w="22225">
            <a:solidFill>
              <a:srgbClr val="2B3D51"/>
            </a:solidFill>
            <a:round/>
            <a:headEnd/>
            <a:tailEnd/>
          </a:ln>
        </p:spPr>
        <p:txBody>
          <a:bodyPr/>
          <a:lstStyle/>
          <a:p>
            <a:pPr algn="ctr" fontAlgn="auto">
              <a:spcBef>
                <a:spcPts val="0"/>
              </a:spcBef>
              <a:spcAft>
                <a:spcPts val="0"/>
              </a:spcAft>
              <a:defRPr/>
            </a:pPr>
            <a:r>
              <a:rPr lang="fr-FR" sz="3000" b="1" dirty="0">
                <a:solidFill>
                  <a:schemeClr val="bg1"/>
                </a:solidFill>
                <a:effectLst>
                  <a:outerShdw blurRad="38100" dist="38100" dir="2700000" algn="tl">
                    <a:srgbClr val="000000">
                      <a:alpha val="43137"/>
                    </a:srgbClr>
                  </a:outerShdw>
                </a:effectLst>
                <a:latin typeface="Verdana Pro Cond Black" panose="020B0A06030504040204" pitchFamily="34" charset="0"/>
              </a:rPr>
              <a:t>Un accompagnement au quotidien…</a:t>
            </a:r>
          </a:p>
          <a:p>
            <a:pPr algn="ctr">
              <a:defRPr/>
            </a:pPr>
            <a:endParaRPr lang="fr-FR" dirty="0">
              <a:solidFill>
                <a:schemeClr val="bg1"/>
              </a:solidFill>
              <a:latin typeface="Verdana Pro Cond Black" panose="020B0A06030504040204" pitchFamily="34" charset="0"/>
            </a:endParaRPr>
          </a:p>
        </p:txBody>
      </p:sp>
      <p:sp>
        <p:nvSpPr>
          <p:cNvPr id="16387" name="ZoneTexte 3"/>
          <p:cNvSpPr txBox="1">
            <a:spLocks noChangeArrowheads="1"/>
          </p:cNvSpPr>
          <p:nvPr/>
        </p:nvSpPr>
        <p:spPr bwMode="auto">
          <a:xfrm>
            <a:off x="251520" y="1340768"/>
            <a:ext cx="8713663" cy="3770263"/>
          </a:xfrm>
          <a:prstGeom prst="rect">
            <a:avLst/>
          </a:prstGeom>
          <a:noFill/>
          <a:ln w="9525">
            <a:noFill/>
            <a:miter lim="800000"/>
            <a:headEnd/>
            <a:tailEnd/>
          </a:ln>
        </p:spPr>
        <p:txBody>
          <a:bodyPr wrap="square">
            <a:spAutoFit/>
          </a:bodyPr>
          <a:lstStyle/>
          <a:p>
            <a:r>
              <a:rPr lang="fr-FR" sz="2800" b="1" dirty="0">
                <a:solidFill>
                  <a:srgbClr val="E87B00"/>
                </a:solidFill>
                <a:latin typeface="Comic Sans MS" pitchFamily="66" charset="0"/>
              </a:rPr>
              <a:t>Une équipe éducative disponible et réactive…</a:t>
            </a:r>
          </a:p>
          <a:p>
            <a:endParaRPr lang="fr-FR" sz="1000" b="1" dirty="0">
              <a:solidFill>
                <a:srgbClr val="2B3D51"/>
              </a:solidFill>
              <a:latin typeface="Comic Sans MS" pitchFamily="66" charset="0"/>
            </a:endParaRPr>
          </a:p>
          <a:p>
            <a:pPr>
              <a:lnSpc>
                <a:spcPct val="150000"/>
              </a:lnSpc>
            </a:pPr>
            <a:r>
              <a:rPr lang="fr-FR" sz="1600" dirty="0">
                <a:solidFill>
                  <a:srgbClr val="2B3D51"/>
                </a:solidFill>
                <a:latin typeface="Comic Sans MS" pitchFamily="66" charset="0"/>
              </a:rPr>
              <a:t>Le professeur principal présent régulièrement dans sa classe.</a:t>
            </a:r>
          </a:p>
          <a:p>
            <a:pPr>
              <a:lnSpc>
                <a:spcPct val="150000"/>
              </a:lnSpc>
            </a:pPr>
            <a:r>
              <a:rPr lang="fr-FR" sz="1600" dirty="0">
                <a:solidFill>
                  <a:srgbClr val="2B3D51"/>
                </a:solidFill>
                <a:latin typeface="Comic Sans MS" pitchFamily="66" charset="0"/>
              </a:rPr>
              <a:t>Les relations fréquentes avec les familles.</a:t>
            </a:r>
          </a:p>
          <a:p>
            <a:pPr eaLnBrk="1" hangingPunct="1">
              <a:lnSpc>
                <a:spcPct val="150000"/>
              </a:lnSpc>
              <a:buFont typeface="Arial" charset="0"/>
              <a:buNone/>
            </a:pPr>
            <a:r>
              <a:rPr lang="fr-FR" sz="1600" dirty="0">
                <a:solidFill>
                  <a:srgbClr val="2B3D51"/>
                </a:solidFill>
                <a:latin typeface="Comic Sans MS" pitchFamily="66" charset="0"/>
              </a:rPr>
              <a:t>Un ensemble de règles de vie à respecter avec des droits et des devoirs.</a:t>
            </a:r>
          </a:p>
          <a:p>
            <a:pPr eaLnBrk="1" hangingPunct="1">
              <a:lnSpc>
                <a:spcPct val="150000"/>
              </a:lnSpc>
              <a:buFont typeface="Arial" charset="0"/>
              <a:buNone/>
            </a:pPr>
            <a:r>
              <a:rPr lang="fr-FR" sz="1600" dirty="0">
                <a:solidFill>
                  <a:srgbClr val="2B3D51"/>
                </a:solidFill>
                <a:latin typeface="Comic Sans MS" pitchFamily="66" charset="0"/>
              </a:rPr>
              <a:t>Le suivi des présences/absences des élèves : nos élèves passent la journée au collège.</a:t>
            </a:r>
          </a:p>
          <a:p>
            <a:pPr eaLnBrk="1" hangingPunct="1">
              <a:lnSpc>
                <a:spcPct val="150000"/>
              </a:lnSpc>
              <a:buFont typeface="Arial" charset="0"/>
              <a:buNone/>
            </a:pPr>
            <a:r>
              <a:rPr lang="fr-FR" sz="1600" dirty="0">
                <a:solidFill>
                  <a:srgbClr val="2B3D51"/>
                </a:solidFill>
                <a:latin typeface="Comic Sans MS" pitchFamily="66" charset="0"/>
              </a:rPr>
              <a:t>Travail en équipe et réactivité au service de nos élèves.</a:t>
            </a:r>
          </a:p>
          <a:p>
            <a:pPr eaLnBrk="1" hangingPunct="1">
              <a:lnSpc>
                <a:spcPct val="150000"/>
              </a:lnSpc>
              <a:buFont typeface="Arial" charset="0"/>
              <a:buNone/>
            </a:pPr>
            <a:r>
              <a:rPr lang="fr-FR" sz="1600" dirty="0">
                <a:solidFill>
                  <a:srgbClr val="2B3D51"/>
                </a:solidFill>
                <a:latin typeface="Comic Sans MS" pitchFamily="66" charset="0"/>
              </a:rPr>
              <a:t>Attention personnalisée à chaque élève.</a:t>
            </a:r>
          </a:p>
          <a:p>
            <a:pPr eaLnBrk="1" hangingPunct="1">
              <a:lnSpc>
                <a:spcPct val="150000"/>
              </a:lnSpc>
              <a:buFont typeface="Arial" charset="0"/>
              <a:buNone/>
            </a:pPr>
            <a:r>
              <a:rPr lang="fr-FR" sz="1600" dirty="0">
                <a:solidFill>
                  <a:srgbClr val="2B3D51"/>
                </a:solidFill>
                <a:latin typeface="Comic Sans MS" pitchFamily="66" charset="0"/>
              </a:rPr>
              <a:t>Des AESH (Accompagnement des Elèves en Situation de Handicap).</a:t>
            </a:r>
          </a:p>
          <a:p>
            <a:endParaRPr lang="fr-FR" sz="1500" i="1" dirty="0">
              <a:solidFill>
                <a:srgbClr val="2B3D51"/>
              </a:solidFill>
              <a:latin typeface="Comic Sans MS" pitchFamily="66" charset="0"/>
              <a:cs typeface="Arabic Typesetting" pitchFamily="66" charset="-78"/>
            </a:endParaRPr>
          </a:p>
          <a:p>
            <a:endParaRPr lang="fr-FR" dirty="0">
              <a:solidFill>
                <a:srgbClr val="2B3D51"/>
              </a:solidFill>
            </a:endParaRPr>
          </a:p>
        </p:txBody>
      </p:sp>
      <p:sp>
        <p:nvSpPr>
          <p:cNvPr id="16388" name="ZoneTexte 4"/>
          <p:cNvSpPr txBox="1">
            <a:spLocks noChangeArrowheads="1"/>
          </p:cNvSpPr>
          <p:nvPr/>
        </p:nvSpPr>
        <p:spPr bwMode="auto">
          <a:xfrm>
            <a:off x="251520" y="4811668"/>
            <a:ext cx="8424936" cy="1815882"/>
          </a:xfrm>
          <a:prstGeom prst="rect">
            <a:avLst/>
          </a:prstGeom>
          <a:noFill/>
          <a:ln w="9525">
            <a:noFill/>
            <a:miter lim="800000"/>
            <a:headEnd/>
            <a:tailEnd/>
          </a:ln>
        </p:spPr>
        <p:txBody>
          <a:bodyPr wrap="square">
            <a:spAutoFit/>
          </a:bodyPr>
          <a:lstStyle/>
          <a:p>
            <a:r>
              <a:rPr lang="fr-FR" sz="2800" b="1" dirty="0">
                <a:solidFill>
                  <a:srgbClr val="E87B00"/>
                </a:solidFill>
                <a:latin typeface="Comic Sans MS" pitchFamily="66" charset="0"/>
              </a:rPr>
              <a:t>Une possibilité d’écoute…</a:t>
            </a:r>
          </a:p>
          <a:p>
            <a:endParaRPr lang="fr-FR" sz="1000" b="1" dirty="0">
              <a:solidFill>
                <a:srgbClr val="2B3D51"/>
              </a:solidFill>
              <a:latin typeface="Comic Sans MS" pitchFamily="66" charset="0"/>
            </a:endParaRPr>
          </a:p>
          <a:p>
            <a:pPr algn="just"/>
            <a:r>
              <a:rPr lang="fr-FR" sz="1600" dirty="0">
                <a:solidFill>
                  <a:srgbClr val="2B3D51"/>
                </a:solidFill>
                <a:latin typeface="Comic Sans MS" pitchFamily="66" charset="0"/>
              </a:rPr>
              <a:t>Les élèves du collège sont des jeunes en devenir avec des questionnements, </a:t>
            </a:r>
          </a:p>
          <a:p>
            <a:pPr algn="just"/>
            <a:r>
              <a:rPr lang="fr-FR" sz="1600" dirty="0">
                <a:solidFill>
                  <a:srgbClr val="2B3D51"/>
                </a:solidFill>
                <a:latin typeface="Comic Sans MS" pitchFamily="66" charset="0"/>
              </a:rPr>
              <a:t>des doutes. Aussi, toute la communauté éducative est à l’écoute de vos enfants.</a:t>
            </a:r>
          </a:p>
          <a:p>
            <a:pPr algn="just"/>
            <a:r>
              <a:rPr lang="fr-FR" sz="1600" dirty="0">
                <a:solidFill>
                  <a:srgbClr val="2B3D51"/>
                </a:solidFill>
                <a:latin typeface="Comic Sans MS" pitchFamily="66" charset="0"/>
              </a:rPr>
              <a:t>Une psychologue scolaire assure quelques permanences dans l’année au collège. </a:t>
            </a:r>
          </a:p>
          <a:p>
            <a:endParaRPr lang="fr-FR" sz="800" dirty="0">
              <a:solidFill>
                <a:srgbClr val="2B3D51"/>
              </a:solidFill>
              <a:latin typeface="Comic Sans MS" pitchFamily="66" charset="0"/>
            </a:endParaRPr>
          </a:p>
          <a:p>
            <a:endParaRPr lang="fr-FR" dirty="0">
              <a:solidFill>
                <a:srgbClr val="2B3D51"/>
              </a:solidFill>
            </a:endParaRPr>
          </a:p>
        </p:txBody>
      </p:sp>
      <p:sp>
        <p:nvSpPr>
          <p:cNvPr id="8" name="Carré corné 7"/>
          <p:cNvSpPr/>
          <p:nvPr/>
        </p:nvSpPr>
        <p:spPr>
          <a:xfrm>
            <a:off x="5796136" y="4581128"/>
            <a:ext cx="3241402" cy="712098"/>
          </a:xfrm>
          <a:prstGeom prst="foldedCorner">
            <a:avLst/>
          </a:prstGeom>
          <a:solidFill>
            <a:srgbClr val="24B094"/>
          </a:solidFill>
          <a:ln w="19050">
            <a:solidFill>
              <a:srgbClr val="E87B00"/>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FR" dirty="0">
              <a:solidFill>
                <a:schemeClr val="bg1"/>
              </a:solidFill>
            </a:endParaRPr>
          </a:p>
          <a:p>
            <a:pPr algn="ctr">
              <a:lnSpc>
                <a:spcPct val="90000"/>
              </a:lnSpc>
              <a:defRPr/>
            </a:pPr>
            <a:r>
              <a:rPr lang="fr-FR" sz="2000" dirty="0">
                <a:solidFill>
                  <a:schemeClr val="bg1"/>
                </a:solidFill>
                <a:effectLst>
                  <a:outerShdw blurRad="38100" dist="38100" dir="2700000" algn="tl">
                    <a:srgbClr val="000000">
                      <a:alpha val="43137"/>
                    </a:srgbClr>
                  </a:outerShdw>
                </a:effectLst>
                <a:latin typeface="Comic Sans MS" pitchFamily="66" charset="0"/>
              </a:rPr>
              <a:t>Bienveillance et exigence</a:t>
            </a:r>
            <a:endParaRPr lang="fr-FR" sz="2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p:nvPr>
        </p:nvSpPr>
        <p:spPr>
          <a:xfrm>
            <a:off x="17748" y="1772816"/>
            <a:ext cx="9108504" cy="4321075"/>
          </a:xfrm>
        </p:spPr>
        <p:txBody>
          <a:bodyPr>
            <a:normAutofit/>
          </a:bodyPr>
          <a:lstStyle/>
          <a:p>
            <a:pPr eaLnBrk="1" hangingPunct="1">
              <a:lnSpc>
                <a:spcPct val="90000"/>
              </a:lnSpc>
              <a:buFont typeface="Wingdings" pitchFamily="2" charset="2"/>
              <a:buNone/>
              <a:defRPr/>
            </a:pPr>
            <a:endParaRPr lang="fr-FR" sz="1800" b="1" dirty="0">
              <a:solidFill>
                <a:srgbClr val="2B3D51"/>
              </a:solidFill>
            </a:endParaRPr>
          </a:p>
          <a:p>
            <a:pPr eaLnBrk="1" hangingPunct="1">
              <a:lnSpc>
                <a:spcPct val="90000"/>
              </a:lnSpc>
              <a:buFont typeface="Wingdings" pitchFamily="2" charset="2"/>
              <a:buNone/>
              <a:defRPr/>
            </a:pPr>
            <a:r>
              <a:rPr lang="fr-FR" sz="2800" dirty="0">
                <a:solidFill>
                  <a:srgbClr val="E87B00"/>
                </a:solidFill>
                <a:latin typeface="Comic Sans MS" pitchFamily="66" charset="0"/>
              </a:rPr>
              <a:t>Le chef d’établissement:</a:t>
            </a:r>
            <a:r>
              <a:rPr lang="fr-FR" sz="2800" dirty="0">
                <a:solidFill>
                  <a:srgbClr val="2B3D51"/>
                </a:solidFill>
                <a:latin typeface="Comic Sans MS" pitchFamily="66" charset="0"/>
              </a:rPr>
              <a:t> Manuel KRZYZOSIAK</a:t>
            </a:r>
          </a:p>
          <a:p>
            <a:pPr eaLnBrk="1" hangingPunct="1">
              <a:lnSpc>
                <a:spcPct val="90000"/>
              </a:lnSpc>
              <a:buFont typeface="Wingdings" pitchFamily="2" charset="2"/>
              <a:buNone/>
              <a:defRPr/>
            </a:pPr>
            <a:r>
              <a:rPr lang="fr-FR" sz="2800" dirty="0">
                <a:solidFill>
                  <a:srgbClr val="E87B00"/>
                </a:solidFill>
                <a:latin typeface="Comic Sans MS" pitchFamily="66" charset="0"/>
              </a:rPr>
              <a:t>Le chef d’établissement adjoint:</a:t>
            </a:r>
            <a:r>
              <a:rPr lang="fr-FR" sz="2800" dirty="0">
                <a:solidFill>
                  <a:srgbClr val="2B3D51"/>
                </a:solidFill>
                <a:latin typeface="Comic Sans MS" pitchFamily="66" charset="0"/>
              </a:rPr>
              <a:t> Régis GARGASSON</a:t>
            </a:r>
          </a:p>
          <a:p>
            <a:pPr eaLnBrk="1" hangingPunct="1">
              <a:lnSpc>
                <a:spcPct val="90000"/>
              </a:lnSpc>
              <a:buFont typeface="Wingdings 2" pitchFamily="18" charset="2"/>
              <a:buNone/>
              <a:defRPr/>
            </a:pPr>
            <a:r>
              <a:rPr lang="fr-FR" sz="2800" dirty="0">
                <a:solidFill>
                  <a:srgbClr val="E87B00"/>
                </a:solidFill>
                <a:latin typeface="Comic Sans MS" pitchFamily="66" charset="0"/>
              </a:rPr>
              <a:t>Les responsables de niveau :</a:t>
            </a:r>
            <a:endParaRPr lang="fr-FR" sz="900" dirty="0">
              <a:solidFill>
                <a:srgbClr val="2B3D51"/>
              </a:solidFill>
              <a:latin typeface="Comic Sans MS" pitchFamily="66" charset="0"/>
            </a:endParaRPr>
          </a:p>
          <a:p>
            <a:pPr lvl="1" eaLnBrk="1" hangingPunct="1">
              <a:lnSpc>
                <a:spcPct val="90000"/>
              </a:lnSpc>
              <a:buClr>
                <a:schemeClr val="tx1"/>
              </a:buClr>
              <a:buFont typeface="Arial"/>
              <a:buChar char="•"/>
              <a:defRPr/>
            </a:pPr>
            <a:r>
              <a:rPr lang="fr-FR" sz="2800" dirty="0">
                <a:solidFill>
                  <a:srgbClr val="2B3D51"/>
                </a:solidFill>
                <a:latin typeface="Comic Sans MS" pitchFamily="66" charset="0"/>
              </a:rPr>
              <a:t>6° : Mme Marianne LE BROCH</a:t>
            </a:r>
          </a:p>
          <a:p>
            <a:pPr lvl="1" eaLnBrk="1" hangingPunct="1">
              <a:lnSpc>
                <a:spcPct val="90000"/>
              </a:lnSpc>
              <a:buClr>
                <a:schemeClr val="tx1"/>
              </a:buClr>
              <a:buFont typeface="Arial"/>
              <a:buChar char="•"/>
              <a:defRPr/>
            </a:pPr>
            <a:r>
              <a:rPr lang="fr-FR" sz="2800" dirty="0">
                <a:solidFill>
                  <a:srgbClr val="2B3D51"/>
                </a:solidFill>
                <a:latin typeface="Comic Sans MS" pitchFamily="66" charset="0"/>
              </a:rPr>
              <a:t>5° : Mme Alexandra ARZ</a:t>
            </a:r>
          </a:p>
          <a:p>
            <a:pPr lvl="1" eaLnBrk="1" hangingPunct="1">
              <a:lnSpc>
                <a:spcPct val="90000"/>
              </a:lnSpc>
              <a:buClr>
                <a:schemeClr val="tx1"/>
              </a:buClr>
              <a:buFont typeface="Arial"/>
              <a:buChar char="•"/>
              <a:defRPr/>
            </a:pPr>
            <a:r>
              <a:rPr lang="fr-FR" sz="2800" dirty="0">
                <a:solidFill>
                  <a:srgbClr val="2B3D51"/>
                </a:solidFill>
                <a:latin typeface="Comic Sans MS" pitchFamily="66" charset="0"/>
              </a:rPr>
              <a:t>4° : Mme Sophie POUPART</a:t>
            </a:r>
          </a:p>
          <a:p>
            <a:pPr lvl="1">
              <a:lnSpc>
                <a:spcPct val="90000"/>
              </a:lnSpc>
              <a:buClr>
                <a:schemeClr val="tx1"/>
              </a:buClr>
              <a:buFont typeface="Arial"/>
              <a:buChar char="•"/>
              <a:defRPr/>
            </a:pPr>
            <a:r>
              <a:rPr lang="fr-FR" sz="2800" dirty="0">
                <a:solidFill>
                  <a:srgbClr val="2B3D51"/>
                </a:solidFill>
                <a:latin typeface="Comic Sans MS" pitchFamily="66" charset="0"/>
              </a:rPr>
              <a:t>3° : M.  Philippe DANIEL</a:t>
            </a:r>
          </a:p>
          <a:p>
            <a:pPr lvl="1" eaLnBrk="1" hangingPunct="1">
              <a:lnSpc>
                <a:spcPct val="90000"/>
              </a:lnSpc>
              <a:buClr>
                <a:schemeClr val="tx1"/>
              </a:buClr>
              <a:buFontTx/>
              <a:buChar char="-"/>
              <a:defRPr/>
            </a:pPr>
            <a:endParaRPr lang="fr-FR" sz="2800" dirty="0">
              <a:solidFill>
                <a:srgbClr val="2B3D51"/>
              </a:solidFill>
              <a:latin typeface="Comic Sans MS" pitchFamily="66" charset="0"/>
            </a:endParaRPr>
          </a:p>
        </p:txBody>
      </p:sp>
      <p:sp>
        <p:nvSpPr>
          <p:cNvPr id="7" name="Rectangle à coins arrondis 6"/>
          <p:cNvSpPr/>
          <p:nvPr/>
        </p:nvSpPr>
        <p:spPr>
          <a:xfrm>
            <a:off x="17748" y="116632"/>
            <a:ext cx="9108504" cy="1368152"/>
          </a:xfrm>
          <a:prstGeom prst="roundRect">
            <a:avLst/>
          </a:prstGeom>
          <a:solidFill>
            <a:srgbClr val="2B3D51"/>
          </a:solidFill>
          <a:ln>
            <a:solidFill>
              <a:srgbClr val="2B3D51"/>
            </a:solidFill>
          </a:ln>
        </p:spPr>
        <p:style>
          <a:lnRef idx="2">
            <a:schemeClr val="accent1">
              <a:shade val="50000"/>
            </a:schemeClr>
          </a:lnRef>
          <a:fillRef idx="1002">
            <a:schemeClr val="dk1"/>
          </a:fillRef>
          <a:effectRef idx="0">
            <a:schemeClr val="accent1"/>
          </a:effectRef>
          <a:fontRef idx="minor">
            <a:schemeClr val="lt1"/>
          </a:fontRef>
        </p:style>
        <p:txBody>
          <a:bodyPr anchor="ctr"/>
          <a:lstStyle/>
          <a:p>
            <a:pPr algn="r" fontAlgn="auto">
              <a:spcBef>
                <a:spcPts val="0"/>
              </a:spcBef>
              <a:spcAft>
                <a:spcPts val="0"/>
              </a:spcAft>
              <a:defRPr/>
            </a:pPr>
            <a:r>
              <a:rPr lang="fr-FR" sz="3600" b="1" dirty="0">
                <a:solidFill>
                  <a:schemeClr val="bg1"/>
                </a:solidFill>
                <a:effectLst>
                  <a:outerShdw blurRad="38100" dist="38100" dir="2700000" algn="tl">
                    <a:srgbClr val="000000">
                      <a:alpha val="43137"/>
                    </a:srgbClr>
                  </a:outerShdw>
                </a:effectLst>
                <a:latin typeface="Verdana Pro Cond Black" panose="020B0A06030504040204" pitchFamily="34" charset="0"/>
                <a:ea typeface="+mj-ea"/>
                <a:cs typeface="Bradley"/>
              </a:rPr>
              <a:t>Equipe de direction du collège</a:t>
            </a:r>
            <a:endParaRPr lang="fr-FR" sz="3600" dirty="0">
              <a:solidFill>
                <a:schemeClr val="bg1"/>
              </a:solidFill>
              <a:latin typeface="Verdana Pro Cond Black" panose="020B0A06030504040204" pitchFamily="34" charset="0"/>
              <a:cs typeface="Bradley"/>
            </a:endParaRPr>
          </a:p>
        </p:txBody>
      </p:sp>
      <p:sp>
        <p:nvSpPr>
          <p:cNvPr id="2" name="ZoneTexte 1"/>
          <p:cNvSpPr txBox="1"/>
          <p:nvPr/>
        </p:nvSpPr>
        <p:spPr>
          <a:xfrm>
            <a:off x="6758214" y="2603500"/>
            <a:ext cx="184666" cy="369332"/>
          </a:xfrm>
          <a:prstGeom prst="rect">
            <a:avLst/>
          </a:prstGeom>
          <a:noFill/>
        </p:spPr>
        <p:txBody>
          <a:bodyPr wrap="none" rtlCol="0">
            <a:spAutoFit/>
          </a:bodyPr>
          <a:lstStyle/>
          <a:p>
            <a:endParaRPr lang="fr-FR" dirty="0"/>
          </a:p>
        </p:txBody>
      </p:sp>
      <p:pic>
        <p:nvPicPr>
          <p:cNvPr id="4" name="Image 3" descr="Une image contenant texte, capture d’écran, Police&#10;&#10;Description générée automatiquement">
            <a:extLst>
              <a:ext uri="{FF2B5EF4-FFF2-40B4-BE49-F238E27FC236}">
                <a16:creationId xmlns:a16="http://schemas.microsoft.com/office/drawing/2014/main" id="{41BCB02E-1FBC-6DBA-DE20-A36129233942}"/>
              </a:ext>
            </a:extLst>
          </p:cNvPr>
          <p:cNvPicPr>
            <a:picLocks noChangeAspect="1"/>
          </p:cNvPicPr>
          <p:nvPr/>
        </p:nvPicPr>
        <p:blipFill>
          <a:blip r:embed="rId3">
            <a:extLst>
              <a:ext uri="{28A0092B-C50C-407E-A947-70E740481C1C}">
                <a14:useLocalDpi xmlns:a14="http://schemas.microsoft.com/office/drawing/2010/main" val="0"/>
              </a:ext>
            </a:extLst>
          </a:blip>
          <a:srcRect l="73943" r="3375" b="41123"/>
          <a:stretch/>
        </p:blipFill>
        <p:spPr>
          <a:xfrm>
            <a:off x="323528" y="203378"/>
            <a:ext cx="1728192" cy="1121462"/>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2032246" y="459092"/>
            <a:ext cx="5079508" cy="571504"/>
          </a:xfrm>
          <a:prstGeom prst="roundRect">
            <a:avLst/>
          </a:prstGeom>
          <a:solidFill>
            <a:srgbClr val="2B3D51"/>
          </a:solidFill>
          <a:ln>
            <a:noFill/>
          </a:ln>
        </p:spPr>
        <p:style>
          <a:lnRef idx="2">
            <a:schemeClr val="accent1">
              <a:shade val="50000"/>
            </a:schemeClr>
          </a:lnRef>
          <a:fillRef idx="1002">
            <a:schemeClr val="dk1"/>
          </a:fillRef>
          <a:effectRef idx="0">
            <a:schemeClr val="accent1"/>
          </a:effectRef>
          <a:fontRef idx="minor">
            <a:schemeClr val="lt1"/>
          </a:fontRef>
        </p:style>
        <p:txBody>
          <a:bodyPr anchor="ctr"/>
          <a:lstStyle/>
          <a:p>
            <a:pPr algn="ctr" fontAlgn="auto">
              <a:spcBef>
                <a:spcPts val="0"/>
              </a:spcBef>
              <a:spcAft>
                <a:spcPts val="0"/>
              </a:spcAft>
              <a:defRPr/>
            </a:pPr>
            <a:r>
              <a:rPr lang="fr-FR" sz="2500" b="1" dirty="0">
                <a:solidFill>
                  <a:schemeClr val="bg1"/>
                </a:solidFill>
                <a:effectLst>
                  <a:outerShdw blurRad="38100" dist="38100" dir="2700000" algn="tl">
                    <a:srgbClr val="000000">
                      <a:alpha val="43137"/>
                    </a:srgbClr>
                  </a:outerShdw>
                </a:effectLst>
                <a:latin typeface="Verdana Pro Cond Black" panose="020B0A06030504040204" pitchFamily="34" charset="0"/>
                <a:ea typeface="+mj-ea"/>
                <a:cs typeface="+mj-cs"/>
              </a:rPr>
              <a:t>Organisation de la vie scolaire</a:t>
            </a:r>
            <a:endParaRPr lang="fr-FR" sz="2500" dirty="0">
              <a:solidFill>
                <a:schemeClr val="bg1"/>
              </a:solidFill>
              <a:latin typeface="Verdana Pro Cond Black" panose="020B0A06030504040204" pitchFamily="34" charset="0"/>
            </a:endParaRPr>
          </a:p>
        </p:txBody>
      </p:sp>
      <p:sp>
        <p:nvSpPr>
          <p:cNvPr id="7" name="Rectangle à coins arrondis 6"/>
          <p:cNvSpPr/>
          <p:nvPr/>
        </p:nvSpPr>
        <p:spPr>
          <a:xfrm>
            <a:off x="2966678" y="3663326"/>
            <a:ext cx="3214710" cy="571504"/>
          </a:xfrm>
          <a:prstGeom prst="roundRect">
            <a:avLst/>
          </a:prstGeom>
          <a:solidFill>
            <a:srgbClr val="2B3D51"/>
          </a:solidFill>
          <a:ln>
            <a:noFill/>
          </a:ln>
        </p:spPr>
        <p:style>
          <a:lnRef idx="2">
            <a:schemeClr val="accent1">
              <a:shade val="50000"/>
            </a:schemeClr>
          </a:lnRef>
          <a:fillRef idx="1002">
            <a:schemeClr val="dk1"/>
          </a:fillRef>
          <a:effectRef idx="0">
            <a:schemeClr val="accent1"/>
          </a:effectRef>
          <a:fontRef idx="minor">
            <a:schemeClr val="lt1"/>
          </a:fontRef>
        </p:style>
        <p:txBody>
          <a:bodyPr anchor="ctr"/>
          <a:lstStyle/>
          <a:p>
            <a:pPr algn="ctr" fontAlgn="auto">
              <a:spcBef>
                <a:spcPts val="0"/>
              </a:spcBef>
              <a:spcAft>
                <a:spcPts val="0"/>
              </a:spcAft>
              <a:defRPr/>
            </a:pPr>
            <a:r>
              <a:rPr lang="fr-FR" sz="2500" b="1" dirty="0">
                <a:solidFill>
                  <a:schemeClr val="bg1"/>
                </a:solidFill>
                <a:effectLst>
                  <a:outerShdw blurRad="38100" dist="38100" dir="2700000" algn="tl">
                    <a:srgbClr val="000000">
                      <a:alpha val="43137"/>
                    </a:srgbClr>
                  </a:outerShdw>
                </a:effectLst>
                <a:latin typeface="Verdana Pro Cond Black" panose="020B0A06030504040204" pitchFamily="34" charset="0"/>
                <a:ea typeface="+mj-ea"/>
                <a:cs typeface="+mj-cs"/>
              </a:rPr>
              <a:t>Le secrétariat</a:t>
            </a:r>
            <a:endParaRPr lang="fr-FR" sz="2500" dirty="0">
              <a:solidFill>
                <a:schemeClr val="bg1"/>
              </a:solidFill>
              <a:latin typeface="Verdana Pro Cond Black" panose="020B0A06030504040204" pitchFamily="34" charset="0"/>
            </a:endParaRPr>
          </a:p>
        </p:txBody>
      </p:sp>
      <p:sp>
        <p:nvSpPr>
          <p:cNvPr id="11" name="ZoneTexte 10"/>
          <p:cNvSpPr txBox="1"/>
          <p:nvPr/>
        </p:nvSpPr>
        <p:spPr>
          <a:xfrm>
            <a:off x="357158" y="1212021"/>
            <a:ext cx="8607330" cy="2508379"/>
          </a:xfrm>
          <a:prstGeom prst="rect">
            <a:avLst/>
          </a:prstGeom>
          <a:noFill/>
        </p:spPr>
        <p:txBody>
          <a:bodyPr wrap="square">
            <a:spAutoFit/>
          </a:bodyPr>
          <a:lstStyle/>
          <a:p>
            <a:pPr>
              <a:defRPr/>
            </a:pPr>
            <a:r>
              <a:rPr lang="fr-FR" b="1" dirty="0">
                <a:solidFill>
                  <a:srgbClr val="E87B00"/>
                </a:solidFill>
                <a:effectLst>
                  <a:outerShdw blurRad="38100" dist="38100" dir="2700000" algn="tl">
                    <a:srgbClr val="000000">
                      <a:alpha val="43137"/>
                    </a:srgbClr>
                  </a:outerShdw>
                </a:effectLst>
                <a:latin typeface="Comic Sans MS" pitchFamily="66" charset="0"/>
              </a:rPr>
              <a:t>Responsable du B.V.S. </a:t>
            </a:r>
            <a:r>
              <a:rPr lang="fr-FR" sz="1600" dirty="0">
                <a:solidFill>
                  <a:srgbClr val="E87B00"/>
                </a:solidFill>
                <a:latin typeface="Comic Sans MS" pitchFamily="66" charset="0"/>
              </a:rPr>
              <a:t>: </a:t>
            </a:r>
            <a:r>
              <a:rPr lang="fr-FR" sz="1500" dirty="0">
                <a:solidFill>
                  <a:srgbClr val="2B3D51"/>
                </a:solidFill>
                <a:latin typeface="Comic Sans MS" pitchFamily="66" charset="0"/>
              </a:rPr>
              <a:t>Mme Jennifer LE GAL</a:t>
            </a:r>
          </a:p>
          <a:p>
            <a:pPr>
              <a:defRPr/>
            </a:pPr>
            <a:endParaRPr lang="fr-FR" sz="1500" dirty="0">
              <a:solidFill>
                <a:srgbClr val="2B3D51"/>
              </a:solidFill>
              <a:latin typeface="Comic Sans MS" pitchFamily="66" charset="0"/>
            </a:endParaRPr>
          </a:p>
          <a:p>
            <a:pPr>
              <a:defRPr/>
            </a:pPr>
            <a:r>
              <a:rPr lang="fr-FR" b="1" dirty="0">
                <a:solidFill>
                  <a:srgbClr val="E87B00"/>
                </a:solidFill>
                <a:effectLst>
                  <a:outerShdw blurRad="38100" dist="38100" dir="2700000" algn="tl">
                    <a:srgbClr val="000000">
                      <a:alpha val="43137"/>
                    </a:srgbClr>
                  </a:outerShdw>
                </a:effectLst>
                <a:latin typeface="Comic Sans MS" pitchFamily="66" charset="0"/>
              </a:rPr>
              <a:t>Personnel de vie scolaire :</a:t>
            </a:r>
            <a:endParaRPr lang="fr-FR" dirty="0">
              <a:solidFill>
                <a:srgbClr val="E87B00"/>
              </a:solidFill>
              <a:latin typeface="Comic Sans MS" pitchFamily="66" charset="0"/>
            </a:endParaRPr>
          </a:p>
          <a:p>
            <a:pPr>
              <a:defRPr/>
            </a:pPr>
            <a:r>
              <a:rPr lang="fr-FR" sz="1500" dirty="0">
                <a:solidFill>
                  <a:srgbClr val="2B3D51"/>
                </a:solidFill>
                <a:latin typeface="Comic Sans MS" pitchFamily="66" charset="0"/>
              </a:rPr>
              <a:t> </a:t>
            </a:r>
          </a:p>
          <a:p>
            <a:pPr>
              <a:defRPr/>
            </a:pPr>
            <a:r>
              <a:rPr lang="fr-FR" sz="1500" dirty="0">
                <a:solidFill>
                  <a:srgbClr val="2B3D51"/>
                </a:solidFill>
                <a:latin typeface="Comic Sans MS" pitchFamily="66" charset="0"/>
              </a:rPr>
              <a:t>Mme Josy BUSCHLE</a:t>
            </a:r>
          </a:p>
          <a:p>
            <a:pPr>
              <a:defRPr/>
            </a:pPr>
            <a:r>
              <a:rPr lang="fr-FR" sz="1500" dirty="0">
                <a:solidFill>
                  <a:srgbClr val="2B3D51"/>
                </a:solidFill>
                <a:latin typeface="Comic Sans MS" pitchFamily="66" charset="0"/>
              </a:rPr>
              <a:t>M. Yohann TUDAL</a:t>
            </a:r>
          </a:p>
          <a:p>
            <a:pPr>
              <a:defRPr/>
            </a:pPr>
            <a:r>
              <a:rPr lang="fr-FR" sz="1500" dirty="0">
                <a:solidFill>
                  <a:srgbClr val="2B3D51"/>
                </a:solidFill>
                <a:latin typeface="Comic Sans MS" pitchFamily="66" charset="0"/>
              </a:rPr>
              <a:t>M. Claude DUMOND</a:t>
            </a:r>
          </a:p>
          <a:p>
            <a:pPr>
              <a:defRPr/>
            </a:pPr>
            <a:endParaRPr lang="fr-FR" sz="1500" dirty="0">
              <a:solidFill>
                <a:srgbClr val="2B3D51"/>
              </a:solidFill>
              <a:latin typeface="Comic Sans MS" pitchFamily="66" charset="0"/>
            </a:endParaRPr>
          </a:p>
          <a:p>
            <a:pPr algn="ctr">
              <a:defRPr/>
            </a:pPr>
            <a:r>
              <a:rPr lang="fr-FR" sz="1600" dirty="0">
                <a:solidFill>
                  <a:srgbClr val="2B3D51"/>
                </a:solidFill>
                <a:effectLst>
                  <a:outerShdw blurRad="38100" dist="38100" dir="2700000" algn="tl">
                    <a:srgbClr val="000000">
                      <a:alpha val="43137"/>
                    </a:srgbClr>
                  </a:outerShdw>
                </a:effectLst>
                <a:latin typeface="Comic Sans MS" pitchFamily="66" charset="0"/>
              </a:rPr>
              <a:t>Les 4 AESH missionnées sur le collège pour cette rentrée</a:t>
            </a:r>
            <a:endParaRPr lang="fr-FR" sz="1600" dirty="0">
              <a:solidFill>
                <a:srgbClr val="2B3D51"/>
              </a:solidFill>
              <a:latin typeface="Comic Sans MS" pitchFamily="66" charset="0"/>
            </a:endParaRPr>
          </a:p>
          <a:p>
            <a:pPr>
              <a:defRPr/>
            </a:pPr>
            <a:endParaRPr lang="fr-FR" sz="1500" dirty="0">
              <a:solidFill>
                <a:srgbClr val="2B3D51"/>
              </a:solidFill>
              <a:latin typeface="Comic Sans MS" pitchFamily="66" charset="0"/>
            </a:endParaRPr>
          </a:p>
        </p:txBody>
      </p:sp>
      <p:sp>
        <p:nvSpPr>
          <p:cNvPr id="12" name="ZoneTexte 11"/>
          <p:cNvSpPr txBox="1"/>
          <p:nvPr/>
        </p:nvSpPr>
        <p:spPr>
          <a:xfrm>
            <a:off x="4211960" y="1700808"/>
            <a:ext cx="3571900" cy="1292662"/>
          </a:xfrm>
          <a:prstGeom prst="rect">
            <a:avLst/>
          </a:prstGeom>
          <a:noFill/>
        </p:spPr>
        <p:txBody>
          <a:bodyPr wrap="square">
            <a:spAutoFit/>
          </a:bodyPr>
          <a:lstStyle/>
          <a:p>
            <a:pPr>
              <a:defRPr/>
            </a:pPr>
            <a:r>
              <a:rPr lang="fr-FR" b="1" dirty="0">
                <a:solidFill>
                  <a:srgbClr val="24B094"/>
                </a:solidFill>
                <a:effectLst>
                  <a:outerShdw blurRad="38100" dist="38100" dir="2700000" algn="tl">
                    <a:srgbClr val="000000">
                      <a:alpha val="43137"/>
                    </a:srgbClr>
                  </a:outerShdw>
                </a:effectLst>
                <a:latin typeface="Comic Sans MS" pitchFamily="66" charset="0"/>
              </a:rPr>
              <a:t>Ses missions:</a:t>
            </a:r>
            <a:endParaRPr lang="fr-FR" dirty="0">
              <a:solidFill>
                <a:srgbClr val="24B094"/>
              </a:solidFill>
              <a:latin typeface="Comic Sans MS" pitchFamily="66" charset="0"/>
            </a:endParaRPr>
          </a:p>
          <a:p>
            <a:pPr>
              <a:defRPr/>
            </a:pPr>
            <a:r>
              <a:rPr lang="fr-FR" sz="1500" dirty="0">
                <a:solidFill>
                  <a:srgbClr val="2B3D51"/>
                </a:solidFill>
                <a:latin typeface="Comic Sans MS" pitchFamily="66" charset="0"/>
              </a:rPr>
              <a:t> </a:t>
            </a:r>
          </a:p>
          <a:p>
            <a:pPr>
              <a:defRPr/>
            </a:pPr>
            <a:r>
              <a:rPr lang="fr-FR" sz="1500" dirty="0">
                <a:solidFill>
                  <a:srgbClr val="2B3D51"/>
                </a:solidFill>
                <a:latin typeface="Comic Sans MS" pitchFamily="66" charset="0"/>
              </a:rPr>
              <a:t>Gérer le quotidien des élèves</a:t>
            </a:r>
          </a:p>
          <a:p>
            <a:pPr>
              <a:defRPr/>
            </a:pPr>
            <a:r>
              <a:rPr lang="fr-FR" sz="1500" dirty="0">
                <a:solidFill>
                  <a:srgbClr val="2B3D51"/>
                </a:solidFill>
                <a:latin typeface="Comic Sans MS" pitchFamily="66" charset="0"/>
              </a:rPr>
              <a:t>Contrôler les absences</a:t>
            </a:r>
          </a:p>
          <a:p>
            <a:pPr>
              <a:defRPr/>
            </a:pPr>
            <a:r>
              <a:rPr lang="fr-FR" sz="1500" dirty="0">
                <a:solidFill>
                  <a:srgbClr val="2B3D51"/>
                </a:solidFill>
                <a:latin typeface="Comic Sans MS" pitchFamily="66" charset="0"/>
              </a:rPr>
              <a:t>Assurer un bon encadrement éducatif</a:t>
            </a:r>
          </a:p>
        </p:txBody>
      </p:sp>
      <p:sp>
        <p:nvSpPr>
          <p:cNvPr id="13" name="ZoneTexte 12"/>
          <p:cNvSpPr txBox="1"/>
          <p:nvPr/>
        </p:nvSpPr>
        <p:spPr>
          <a:xfrm>
            <a:off x="359191" y="4521090"/>
            <a:ext cx="2786063" cy="1077218"/>
          </a:xfrm>
          <a:prstGeom prst="rect">
            <a:avLst/>
          </a:prstGeom>
          <a:noFill/>
        </p:spPr>
        <p:txBody>
          <a:bodyPr>
            <a:spAutoFit/>
          </a:bodyPr>
          <a:lstStyle/>
          <a:p>
            <a:pPr>
              <a:defRPr/>
            </a:pPr>
            <a:r>
              <a:rPr lang="fr-FR" b="1" dirty="0">
                <a:solidFill>
                  <a:srgbClr val="E87B00"/>
                </a:solidFill>
                <a:effectLst>
                  <a:outerShdw blurRad="38100" dist="38100" dir="2700000" algn="tl">
                    <a:srgbClr val="000000">
                      <a:alpha val="43137"/>
                    </a:srgbClr>
                  </a:outerShdw>
                </a:effectLst>
              </a:rPr>
              <a:t>Secrétaire du collège</a:t>
            </a:r>
            <a:r>
              <a:rPr lang="fr-FR" dirty="0">
                <a:solidFill>
                  <a:srgbClr val="E87B00"/>
                </a:solidFill>
              </a:rPr>
              <a:t>:</a:t>
            </a:r>
          </a:p>
          <a:p>
            <a:pPr>
              <a:defRPr/>
            </a:pPr>
            <a:endParaRPr lang="fr-FR" sz="1600" dirty="0">
              <a:solidFill>
                <a:srgbClr val="E87B00"/>
              </a:solidFill>
            </a:endParaRPr>
          </a:p>
          <a:p>
            <a:pPr>
              <a:defRPr/>
            </a:pPr>
            <a:r>
              <a:rPr lang="fr-FR" sz="1500" dirty="0">
                <a:solidFill>
                  <a:srgbClr val="2B3D51"/>
                </a:solidFill>
                <a:latin typeface="Comic Sans MS"/>
                <a:cs typeface="Comic Sans MS"/>
              </a:rPr>
              <a:t>Mme Elodie CAULIEZ</a:t>
            </a:r>
          </a:p>
          <a:p>
            <a:pPr>
              <a:defRPr/>
            </a:pPr>
            <a:r>
              <a:rPr lang="fr-FR" sz="1500" dirty="0">
                <a:solidFill>
                  <a:srgbClr val="2B3D51"/>
                </a:solidFill>
              </a:rPr>
              <a:t> </a:t>
            </a:r>
          </a:p>
        </p:txBody>
      </p:sp>
      <p:sp>
        <p:nvSpPr>
          <p:cNvPr id="14" name="ZoneTexte 13"/>
          <p:cNvSpPr txBox="1"/>
          <p:nvPr/>
        </p:nvSpPr>
        <p:spPr>
          <a:xfrm>
            <a:off x="4211960" y="4518898"/>
            <a:ext cx="3375204" cy="2339102"/>
          </a:xfrm>
          <a:prstGeom prst="rect">
            <a:avLst/>
          </a:prstGeom>
          <a:noFill/>
        </p:spPr>
        <p:txBody>
          <a:bodyPr wrap="square">
            <a:spAutoFit/>
          </a:bodyPr>
          <a:lstStyle/>
          <a:p>
            <a:pPr>
              <a:defRPr/>
            </a:pPr>
            <a:r>
              <a:rPr lang="fr-FR" b="1" dirty="0">
                <a:solidFill>
                  <a:srgbClr val="24B094"/>
                </a:solidFill>
                <a:effectLst>
                  <a:outerShdw blurRad="38100" dist="38100" dir="2700000" algn="tl">
                    <a:srgbClr val="000000">
                      <a:alpha val="43137"/>
                    </a:srgbClr>
                  </a:outerShdw>
                </a:effectLst>
                <a:latin typeface="Comic Sans MS" pitchFamily="66" charset="0"/>
              </a:rPr>
              <a:t>Horaires d’ouverture</a:t>
            </a:r>
            <a:r>
              <a:rPr lang="fr-FR" dirty="0">
                <a:solidFill>
                  <a:srgbClr val="E87B00"/>
                </a:solidFill>
                <a:latin typeface="Comic Sans MS" pitchFamily="66" charset="0"/>
              </a:rPr>
              <a:t>:</a:t>
            </a:r>
          </a:p>
          <a:p>
            <a:pPr>
              <a:defRPr/>
            </a:pPr>
            <a:endParaRPr lang="fr-FR" sz="1600" dirty="0">
              <a:solidFill>
                <a:srgbClr val="2B3D51"/>
              </a:solidFill>
              <a:latin typeface="Comic Sans MS" pitchFamily="66" charset="0"/>
            </a:endParaRPr>
          </a:p>
          <a:p>
            <a:pPr>
              <a:defRPr/>
            </a:pPr>
            <a:r>
              <a:rPr lang="fr-FR" sz="1600" dirty="0">
                <a:solidFill>
                  <a:srgbClr val="2B3D51"/>
                </a:solidFill>
                <a:latin typeface="Comic Sans MS" pitchFamily="66" charset="0"/>
              </a:rPr>
              <a:t>Du lundi au vendredi :</a:t>
            </a:r>
          </a:p>
          <a:p>
            <a:pPr>
              <a:defRPr/>
            </a:pPr>
            <a:endParaRPr lang="fr-FR" sz="1600" dirty="0">
              <a:solidFill>
                <a:srgbClr val="2B3D51"/>
              </a:solidFill>
              <a:latin typeface="Comic Sans MS" pitchFamily="66" charset="0"/>
            </a:endParaRPr>
          </a:p>
          <a:p>
            <a:pPr>
              <a:defRPr/>
            </a:pPr>
            <a:r>
              <a:rPr lang="fr-FR" sz="1600" dirty="0">
                <a:solidFill>
                  <a:srgbClr val="2B3D51"/>
                </a:solidFill>
                <a:latin typeface="Comic Sans MS" pitchFamily="66" charset="0"/>
              </a:rPr>
              <a:t>8h15 – 12h30  et  13h15 – 16h30</a:t>
            </a:r>
          </a:p>
          <a:p>
            <a:pPr>
              <a:defRPr/>
            </a:pPr>
            <a:endParaRPr lang="fr-FR" sz="1600" dirty="0">
              <a:solidFill>
                <a:srgbClr val="2B3D51"/>
              </a:solidFill>
              <a:latin typeface="Comic Sans MS" pitchFamily="66" charset="0"/>
            </a:endParaRPr>
          </a:p>
          <a:p>
            <a:pPr>
              <a:defRPr/>
            </a:pPr>
            <a:r>
              <a:rPr lang="fr-FR" sz="1600" dirty="0">
                <a:solidFill>
                  <a:srgbClr val="2B3D51"/>
                </a:solidFill>
                <a:latin typeface="Comic Sans MS" pitchFamily="66" charset="0"/>
              </a:rPr>
              <a:t>Mercredi :</a:t>
            </a:r>
          </a:p>
          <a:p>
            <a:pPr>
              <a:defRPr/>
            </a:pPr>
            <a:endParaRPr lang="fr-FR" sz="1600" dirty="0">
              <a:solidFill>
                <a:srgbClr val="2B3D51"/>
              </a:solidFill>
              <a:latin typeface="Comic Sans MS" pitchFamily="66" charset="0"/>
            </a:endParaRPr>
          </a:p>
          <a:p>
            <a:pPr>
              <a:defRPr/>
            </a:pPr>
            <a:r>
              <a:rPr lang="fr-FR" sz="1600" dirty="0">
                <a:solidFill>
                  <a:srgbClr val="2B3D51"/>
                </a:solidFill>
                <a:latin typeface="Comic Sans MS" pitchFamily="66" charset="0"/>
              </a:rPr>
              <a:t>8h15 – 12h</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anoramiqueForumStAvé.JPG"/>
          <p:cNvPicPr>
            <a:picLocks noChangeAspect="1"/>
          </p:cNvPicPr>
          <p:nvPr/>
        </p:nvPicPr>
        <p:blipFill rotWithShape="1">
          <a:blip r:embed="rId2" cstate="print">
            <a:extLst>
              <a:ext uri="{28A0092B-C50C-407E-A947-70E740481C1C}">
                <a14:useLocalDpi xmlns:a14="http://schemas.microsoft.com/office/drawing/2010/main" val="0"/>
              </a:ext>
            </a:extLst>
          </a:blip>
          <a:srcRect t="14334"/>
          <a:stretch/>
        </p:blipFill>
        <p:spPr>
          <a:xfrm>
            <a:off x="216024" y="2564904"/>
            <a:ext cx="8820472" cy="1673552"/>
          </a:xfrm>
          <a:prstGeom prst="rect">
            <a:avLst/>
          </a:prstGeom>
          <a:ln>
            <a:noFill/>
          </a:ln>
          <a:effectLst>
            <a:softEdge rad="112500"/>
          </a:effectLst>
        </p:spPr>
      </p:pic>
      <p:sp>
        <p:nvSpPr>
          <p:cNvPr id="7" name="AutoShape 17"/>
          <p:cNvSpPr>
            <a:spLocks noChangeArrowheads="1"/>
          </p:cNvSpPr>
          <p:nvPr/>
        </p:nvSpPr>
        <p:spPr bwMode="auto">
          <a:xfrm>
            <a:off x="539750" y="188913"/>
            <a:ext cx="4896346" cy="863823"/>
          </a:xfrm>
          <a:prstGeom prst="roundRect">
            <a:avLst>
              <a:gd name="adj" fmla="val 16667"/>
            </a:avLst>
          </a:prstGeom>
          <a:solidFill>
            <a:srgbClr val="2B3D51">
              <a:alpha val="99001"/>
            </a:srgbClr>
          </a:solidFill>
          <a:ln w="22225">
            <a:solidFill>
              <a:srgbClr val="2B3D51"/>
            </a:solidFill>
            <a:round/>
            <a:headEnd/>
            <a:tailEnd/>
          </a:ln>
        </p:spPr>
        <p:txBody>
          <a:bodyPr/>
          <a:lstStyle/>
          <a:p>
            <a:pPr algn="ctr" fontAlgn="auto">
              <a:spcBef>
                <a:spcPts val="0"/>
              </a:spcBef>
              <a:spcAft>
                <a:spcPts val="0"/>
              </a:spcAft>
              <a:defRPr/>
            </a:pPr>
            <a:r>
              <a:rPr lang="fr-FR" sz="4000" b="1" dirty="0">
                <a:solidFill>
                  <a:schemeClr val="bg1"/>
                </a:solidFill>
                <a:effectLst>
                  <a:outerShdw blurRad="38100" dist="38100" dir="2700000" algn="tl">
                    <a:srgbClr val="000000">
                      <a:alpha val="43137"/>
                    </a:srgbClr>
                  </a:outerShdw>
                </a:effectLst>
                <a:latin typeface="Verdana Pro Cond Black" panose="020B0A06030504040204" pitchFamily="34" charset="0"/>
              </a:rPr>
              <a:t>Le cadre de vie</a:t>
            </a:r>
            <a:endParaRPr lang="fr-FR" sz="4000" dirty="0">
              <a:solidFill>
                <a:schemeClr val="bg1"/>
              </a:solidFill>
              <a:latin typeface="Verdana Pro Cond Black" panose="020B0A06030504040204" pitchFamily="34" charset="0"/>
            </a:endParaRPr>
          </a:p>
        </p:txBody>
      </p:sp>
      <p:sp>
        <p:nvSpPr>
          <p:cNvPr id="8" name="ZoneTexte 7"/>
          <p:cNvSpPr txBox="1"/>
          <p:nvPr/>
        </p:nvSpPr>
        <p:spPr>
          <a:xfrm>
            <a:off x="107504" y="1645557"/>
            <a:ext cx="8928992" cy="769441"/>
          </a:xfrm>
          <a:prstGeom prst="rect">
            <a:avLst/>
          </a:prstGeom>
          <a:solidFill>
            <a:srgbClr val="E87B00"/>
          </a:solidFill>
          <a:ln>
            <a:solidFill>
              <a:srgbClr val="2B3D5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fr-FR" sz="2200" dirty="0">
                <a:solidFill>
                  <a:srgbClr val="2B3D51"/>
                </a:solidFill>
                <a:latin typeface="Verdana Pro Cond Black" panose="020B0A06030504040204" pitchFamily="34" charset="0"/>
              </a:rPr>
              <a:t>Des lieux pour travailler, </a:t>
            </a:r>
          </a:p>
          <a:p>
            <a:pPr algn="ctr">
              <a:defRPr/>
            </a:pPr>
            <a:r>
              <a:rPr lang="fr-FR" sz="2200" dirty="0">
                <a:solidFill>
                  <a:srgbClr val="2B3D51"/>
                </a:solidFill>
                <a:latin typeface="Verdana Pro Cond Black" panose="020B0A06030504040204" pitchFamily="34" charset="0"/>
              </a:rPr>
              <a:t>se détendre, se cultiver, se restaurer, se dépenser…</a:t>
            </a:r>
          </a:p>
        </p:txBody>
      </p:sp>
      <p:sp>
        <p:nvSpPr>
          <p:cNvPr id="13" name="ZoneTexte 12"/>
          <p:cNvSpPr txBox="1"/>
          <p:nvPr/>
        </p:nvSpPr>
        <p:spPr>
          <a:xfrm>
            <a:off x="5652120" y="44624"/>
            <a:ext cx="3468068" cy="1323439"/>
          </a:xfrm>
          <a:prstGeom prst="rect">
            <a:avLst/>
          </a:prstGeom>
          <a:noFill/>
        </p:spPr>
        <p:txBody>
          <a:bodyPr wrap="square">
            <a:spAutoFit/>
          </a:bodyPr>
          <a:lstStyle/>
          <a:p>
            <a:pPr algn="ctr">
              <a:defRPr/>
            </a:pPr>
            <a:r>
              <a:rPr lang="fr-FR" sz="1600" b="1" dirty="0">
                <a:solidFill>
                  <a:srgbClr val="E87B00"/>
                </a:solidFill>
                <a:latin typeface="Verdana Pro Cond Black" panose="020B0A06030504040204" pitchFamily="34" charset="0"/>
              </a:rPr>
              <a:t>Horaires des cours </a:t>
            </a:r>
          </a:p>
          <a:p>
            <a:pPr algn="ctr">
              <a:defRPr/>
            </a:pPr>
            <a:r>
              <a:rPr lang="fr-FR" sz="1600" b="1" dirty="0">
                <a:solidFill>
                  <a:srgbClr val="24B094"/>
                </a:solidFill>
                <a:latin typeface="Verdana Pro Cond Black" panose="020B0A06030504040204" pitchFamily="34" charset="0"/>
              </a:rPr>
              <a:t>du  lundi au vendredi</a:t>
            </a:r>
          </a:p>
          <a:p>
            <a:pPr algn="ctr">
              <a:defRPr/>
            </a:pPr>
            <a:r>
              <a:rPr lang="fr-FR" sz="1600" dirty="0">
                <a:solidFill>
                  <a:srgbClr val="2B3D51"/>
                </a:solidFill>
                <a:latin typeface="Verdana Pro Cond Black" panose="020B0A06030504040204" pitchFamily="34" charset="0"/>
              </a:rPr>
              <a:t>8h30 -12h30   et  13h30 -16h30</a:t>
            </a:r>
          </a:p>
          <a:p>
            <a:pPr algn="ctr">
              <a:defRPr/>
            </a:pPr>
            <a:r>
              <a:rPr lang="fr-FR" sz="1600" dirty="0">
                <a:solidFill>
                  <a:srgbClr val="24B094"/>
                </a:solidFill>
                <a:latin typeface="Verdana Pro Cond Black" panose="020B0A06030504040204" pitchFamily="34" charset="0"/>
              </a:rPr>
              <a:t>mercredi  </a:t>
            </a:r>
          </a:p>
          <a:p>
            <a:pPr algn="ctr">
              <a:defRPr/>
            </a:pPr>
            <a:r>
              <a:rPr lang="fr-FR" sz="1600" dirty="0">
                <a:solidFill>
                  <a:srgbClr val="2B3D51"/>
                </a:solidFill>
                <a:latin typeface="Verdana Pro Cond Black" panose="020B0A06030504040204" pitchFamily="34" charset="0"/>
              </a:rPr>
              <a:t>8h30-12h00</a:t>
            </a:r>
          </a:p>
        </p:txBody>
      </p:sp>
      <p:sp>
        <p:nvSpPr>
          <p:cNvPr id="4" name="Rectangle 3"/>
          <p:cNvSpPr/>
          <p:nvPr/>
        </p:nvSpPr>
        <p:spPr>
          <a:xfrm>
            <a:off x="3198318" y="4365104"/>
            <a:ext cx="3002745" cy="2246769"/>
          </a:xfrm>
          <a:prstGeom prst="rect">
            <a:avLst/>
          </a:prstGeom>
        </p:spPr>
        <p:txBody>
          <a:bodyPr wrap="none">
            <a:spAutoFit/>
          </a:bodyPr>
          <a:lstStyle/>
          <a:p>
            <a:pPr algn="ctr">
              <a:defRPr/>
            </a:pPr>
            <a:r>
              <a:rPr lang="fr-FR" sz="2000" b="1" dirty="0">
                <a:solidFill>
                  <a:srgbClr val="2B3D51"/>
                </a:solidFill>
                <a:latin typeface="Comic Sans MS" pitchFamily="66" charset="0"/>
              </a:rPr>
              <a:t>La salle polyvalente</a:t>
            </a:r>
          </a:p>
          <a:p>
            <a:pPr algn="ctr">
              <a:defRPr/>
            </a:pPr>
            <a:r>
              <a:rPr lang="fr-FR" sz="2000" b="1" dirty="0">
                <a:solidFill>
                  <a:srgbClr val="2B3D51"/>
                </a:solidFill>
                <a:latin typeface="Comic Sans MS" pitchFamily="66" charset="0"/>
              </a:rPr>
              <a:t>Le CDI</a:t>
            </a:r>
          </a:p>
          <a:p>
            <a:pPr lvl="0" algn="ctr">
              <a:defRPr/>
            </a:pPr>
            <a:r>
              <a:rPr lang="fr-FR" sz="2000" b="1" dirty="0">
                <a:solidFill>
                  <a:srgbClr val="2B3D51"/>
                </a:solidFill>
                <a:latin typeface="Comic Sans MS" pitchFamily="66" charset="0"/>
              </a:rPr>
              <a:t>La salle d’étude</a:t>
            </a:r>
          </a:p>
          <a:p>
            <a:pPr lvl="0" algn="ctr">
              <a:defRPr/>
            </a:pPr>
            <a:r>
              <a:rPr lang="fr-FR" sz="2000" b="1" dirty="0">
                <a:solidFill>
                  <a:srgbClr val="2B3D51"/>
                </a:solidFill>
                <a:latin typeface="Comic Sans MS" pitchFamily="66" charset="0"/>
              </a:rPr>
              <a:t>Le forum</a:t>
            </a:r>
          </a:p>
          <a:p>
            <a:pPr lvl="0" algn="ctr">
              <a:defRPr/>
            </a:pPr>
            <a:r>
              <a:rPr lang="fr-FR" sz="2000" b="1" dirty="0">
                <a:solidFill>
                  <a:srgbClr val="2B3D51"/>
                </a:solidFill>
                <a:latin typeface="Comic Sans MS" pitchFamily="66" charset="0"/>
              </a:rPr>
              <a:t>La cour</a:t>
            </a:r>
          </a:p>
          <a:p>
            <a:pPr lvl="0" algn="ctr">
              <a:defRPr/>
            </a:pPr>
            <a:r>
              <a:rPr lang="fr-FR" sz="2000" b="1" dirty="0">
                <a:solidFill>
                  <a:srgbClr val="2B3D51"/>
                </a:solidFill>
                <a:latin typeface="Comic Sans MS" pitchFamily="66" charset="0"/>
              </a:rPr>
              <a:t>Le self et la cafétéria</a:t>
            </a:r>
          </a:p>
          <a:p>
            <a:pPr lvl="0" algn="ctr">
              <a:defRPr/>
            </a:pPr>
            <a:r>
              <a:rPr lang="fr-FR" sz="2000" b="1" dirty="0">
                <a:solidFill>
                  <a:srgbClr val="2B3D51"/>
                </a:solidFill>
                <a:latin typeface="Comic Sans MS" pitchFamily="66" charset="0"/>
              </a:rPr>
              <a:t>Le foyer</a:t>
            </a:r>
          </a:p>
        </p:txBody>
      </p:sp>
      <p:pic>
        <p:nvPicPr>
          <p:cNvPr id="2" name="Image 1" descr="REPORTAGE ND ST AVÉ 0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29633"/>
            <a:ext cx="3347864" cy="2228366"/>
          </a:xfrm>
          <a:prstGeom prst="rect">
            <a:avLst/>
          </a:prstGeom>
          <a:ln>
            <a:noFill/>
          </a:ln>
          <a:effectLst>
            <a:softEdge rad="112500"/>
          </a:effectLst>
        </p:spPr>
      </p:pic>
      <p:pic>
        <p:nvPicPr>
          <p:cNvPr id="9" name="Espace réservé du contenu 8" descr="REPORTAGE ND ST AVÉ 034.jpg"/>
          <p:cNvPicPr>
            <a:picLocks noGrp="1" noChangeAspect="1"/>
          </p:cNvPicPr>
          <p:nvPr>
            <p:ph/>
          </p:nvPr>
        </p:nvPicPr>
        <p:blipFill rotWithShape="1">
          <a:blip r:embed="rId4" cstate="print">
            <a:extLst>
              <a:ext uri="{28A0092B-C50C-407E-A947-70E740481C1C}">
                <a14:useLocalDpi xmlns:a14="http://schemas.microsoft.com/office/drawing/2010/main" val="0"/>
              </a:ext>
            </a:extLst>
          </a:blip>
          <a:srcRect l="3202" r="3202"/>
          <a:stretch/>
        </p:blipFill>
        <p:spPr>
          <a:xfrm>
            <a:off x="6157913" y="4581525"/>
            <a:ext cx="2962275" cy="2106613"/>
          </a:xfrm>
          <a:prstGeom prst="rect">
            <a:avLst/>
          </a:prstGeom>
          <a:ln>
            <a:noFill/>
          </a:ln>
          <a:effectLst>
            <a:softEdge rad="112500"/>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7"/>
          <p:cNvSpPr>
            <a:spLocks noChangeArrowheads="1"/>
          </p:cNvSpPr>
          <p:nvPr/>
        </p:nvSpPr>
        <p:spPr bwMode="auto">
          <a:xfrm>
            <a:off x="1798805" y="336079"/>
            <a:ext cx="5544418" cy="561607"/>
          </a:xfrm>
          <a:prstGeom prst="roundRect">
            <a:avLst>
              <a:gd name="adj" fmla="val 16667"/>
            </a:avLst>
          </a:prstGeom>
          <a:solidFill>
            <a:srgbClr val="2B3D51">
              <a:alpha val="99001"/>
            </a:srgbClr>
          </a:solidFill>
          <a:ln w="22225">
            <a:noFill/>
            <a:round/>
            <a:headEnd/>
            <a:tailEnd/>
          </a:ln>
        </p:spPr>
        <p:txBody>
          <a:bodyPr/>
          <a:lstStyle/>
          <a:p>
            <a:pPr algn="ctr" fontAlgn="auto">
              <a:lnSpc>
                <a:spcPct val="80000"/>
              </a:lnSpc>
              <a:spcBef>
                <a:spcPts val="0"/>
              </a:spcBef>
              <a:spcAft>
                <a:spcPts val="0"/>
              </a:spcAft>
              <a:defRPr/>
            </a:pPr>
            <a:r>
              <a:rPr lang="fr-FR" sz="3200" b="1" dirty="0">
                <a:solidFill>
                  <a:schemeClr val="bg1"/>
                </a:solidFill>
                <a:effectLst>
                  <a:outerShdw blurRad="38100" dist="38100" dir="2700000" algn="tl">
                    <a:srgbClr val="000000">
                      <a:alpha val="43137"/>
                    </a:srgbClr>
                  </a:outerShdw>
                </a:effectLst>
                <a:latin typeface="Verdana Pro Cond Black" panose="020B0A06030504040204" pitchFamily="34" charset="0"/>
              </a:rPr>
              <a:t>Des espaces spécialisés</a:t>
            </a:r>
            <a:endParaRPr lang="fr-FR" sz="3200" dirty="0">
              <a:solidFill>
                <a:schemeClr val="bg1"/>
              </a:solidFill>
              <a:latin typeface="Verdana Pro Cond Black" panose="020B0A06030504040204" pitchFamily="34" charset="0"/>
            </a:endParaRPr>
          </a:p>
        </p:txBody>
      </p:sp>
      <p:sp>
        <p:nvSpPr>
          <p:cNvPr id="10" name="Rectangle 9"/>
          <p:cNvSpPr/>
          <p:nvPr/>
        </p:nvSpPr>
        <p:spPr>
          <a:xfrm>
            <a:off x="250534" y="3236439"/>
            <a:ext cx="8640959" cy="646331"/>
          </a:xfrm>
          <a:prstGeom prst="rect">
            <a:avLst/>
          </a:prstGeom>
          <a:solidFill>
            <a:srgbClr val="E87B00"/>
          </a:solidFill>
          <a:ln>
            <a:solidFill>
              <a:srgbClr val="2B3D5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fr-FR" dirty="0">
                <a:solidFill>
                  <a:srgbClr val="2B3D51"/>
                </a:solidFill>
                <a:latin typeface="Verdana Pro Cond Black" panose="020B0A06030504040204" pitchFamily="34" charset="0"/>
              </a:rPr>
              <a:t>De nouvelles salles  </a:t>
            </a:r>
          </a:p>
          <a:p>
            <a:pPr algn="ctr">
              <a:defRPr/>
            </a:pPr>
            <a:r>
              <a:rPr lang="fr-FR" dirty="0">
                <a:solidFill>
                  <a:srgbClr val="2B3D51"/>
                </a:solidFill>
                <a:latin typeface="Verdana Pro Cond Black" panose="020B0A06030504040204" pitchFamily="34" charset="0"/>
              </a:rPr>
              <a:t>au service des apprentissages de nos élèves…</a:t>
            </a:r>
          </a:p>
        </p:txBody>
      </p:sp>
      <p:sp>
        <p:nvSpPr>
          <p:cNvPr id="13" name="ZoneTexte 12"/>
          <p:cNvSpPr txBox="1"/>
          <p:nvPr/>
        </p:nvSpPr>
        <p:spPr>
          <a:xfrm>
            <a:off x="214282" y="971436"/>
            <a:ext cx="3169047" cy="369332"/>
          </a:xfrm>
          <a:prstGeom prst="rect">
            <a:avLst/>
          </a:prstGeom>
          <a:noFill/>
        </p:spPr>
        <p:txBody>
          <a:bodyPr wrap="square">
            <a:spAutoFit/>
          </a:bodyPr>
          <a:lstStyle/>
          <a:p>
            <a:pPr>
              <a:defRPr/>
            </a:pPr>
            <a:r>
              <a:rPr lang="fr-FR" b="1" dirty="0">
                <a:solidFill>
                  <a:srgbClr val="24B094"/>
                </a:solidFill>
                <a:latin typeface="Comic Sans MS" pitchFamily="66" charset="0"/>
              </a:rPr>
              <a:t>Les salles informatiques</a:t>
            </a:r>
          </a:p>
        </p:txBody>
      </p:sp>
      <p:sp>
        <p:nvSpPr>
          <p:cNvPr id="14" name="ZoneTexte 13"/>
          <p:cNvSpPr txBox="1"/>
          <p:nvPr/>
        </p:nvSpPr>
        <p:spPr>
          <a:xfrm>
            <a:off x="611560" y="3851756"/>
            <a:ext cx="2446338" cy="369332"/>
          </a:xfrm>
          <a:prstGeom prst="rect">
            <a:avLst/>
          </a:prstGeom>
          <a:noFill/>
        </p:spPr>
        <p:txBody>
          <a:bodyPr wrap="square">
            <a:spAutoFit/>
          </a:bodyPr>
          <a:lstStyle/>
          <a:p>
            <a:pPr>
              <a:defRPr/>
            </a:pPr>
            <a:r>
              <a:rPr lang="fr-FR" b="1" dirty="0">
                <a:solidFill>
                  <a:srgbClr val="2B3D51"/>
                </a:solidFill>
                <a:latin typeface="Comic Sans MS" pitchFamily="66" charset="0"/>
              </a:rPr>
              <a:t>Les laboratoires</a:t>
            </a:r>
          </a:p>
        </p:txBody>
      </p:sp>
      <p:sp>
        <p:nvSpPr>
          <p:cNvPr id="17" name="ZoneTexte 16"/>
          <p:cNvSpPr txBox="1"/>
          <p:nvPr/>
        </p:nvSpPr>
        <p:spPr>
          <a:xfrm>
            <a:off x="3959424" y="6439108"/>
            <a:ext cx="5184576" cy="338554"/>
          </a:xfrm>
          <a:prstGeom prst="rect">
            <a:avLst/>
          </a:prstGeom>
          <a:noFill/>
        </p:spPr>
        <p:txBody>
          <a:bodyPr wrap="square">
            <a:spAutoFit/>
          </a:bodyPr>
          <a:lstStyle/>
          <a:p>
            <a:pPr algn="r">
              <a:defRPr/>
            </a:pPr>
            <a:r>
              <a:rPr lang="fr-FR" sz="1600" b="1" dirty="0">
                <a:solidFill>
                  <a:srgbClr val="2B3D51"/>
                </a:solidFill>
                <a:latin typeface="Comic Sans MS" pitchFamily="66" charset="0"/>
              </a:rPr>
              <a:t>Le Centre de Documentation et d’Information </a:t>
            </a:r>
          </a:p>
        </p:txBody>
      </p:sp>
      <p:sp>
        <p:nvSpPr>
          <p:cNvPr id="18" name="ZoneTexte 17"/>
          <p:cNvSpPr txBox="1"/>
          <p:nvPr/>
        </p:nvSpPr>
        <p:spPr>
          <a:xfrm>
            <a:off x="3273922" y="3882770"/>
            <a:ext cx="4320480" cy="1261884"/>
          </a:xfrm>
          <a:prstGeom prst="rect">
            <a:avLst/>
          </a:prstGeom>
          <a:noFill/>
        </p:spPr>
        <p:txBody>
          <a:bodyPr wrap="square">
            <a:spAutoFit/>
          </a:bodyPr>
          <a:lstStyle/>
          <a:p>
            <a:pPr>
              <a:defRPr/>
            </a:pPr>
            <a:r>
              <a:rPr lang="fr-FR" b="1" dirty="0">
                <a:solidFill>
                  <a:srgbClr val="2B3D51"/>
                </a:solidFill>
                <a:latin typeface="Comic Sans MS" pitchFamily="66" charset="0"/>
              </a:rPr>
              <a:t>Salles avec matériel innovant: </a:t>
            </a:r>
          </a:p>
          <a:p>
            <a:pPr>
              <a:defRPr/>
            </a:pPr>
            <a:r>
              <a:rPr lang="fr-FR" sz="1400" dirty="0">
                <a:solidFill>
                  <a:srgbClr val="2B3D51"/>
                </a:solidFill>
                <a:latin typeface="Comic Sans MS" pitchFamily="66" charset="0"/>
                <a:cs typeface="Arial"/>
              </a:rPr>
              <a:t>► </a:t>
            </a:r>
            <a:r>
              <a:rPr lang="fr-FR" sz="1400" dirty="0">
                <a:solidFill>
                  <a:srgbClr val="2B3D51"/>
                </a:solidFill>
                <a:latin typeface="Comic Sans MS" pitchFamily="66" charset="0"/>
              </a:rPr>
              <a:t>Toutes les salles équipées de vidéo projecteurs</a:t>
            </a:r>
          </a:p>
          <a:p>
            <a:pPr>
              <a:defRPr/>
            </a:pPr>
            <a:r>
              <a:rPr lang="fr-FR" sz="1400" dirty="0">
                <a:solidFill>
                  <a:srgbClr val="2B3D51"/>
                </a:solidFill>
                <a:latin typeface="Comic Sans MS" pitchFamily="66" charset="0"/>
                <a:cs typeface="Arial"/>
              </a:rPr>
              <a:t>► </a:t>
            </a:r>
            <a:r>
              <a:rPr lang="fr-FR" sz="1400" dirty="0">
                <a:solidFill>
                  <a:srgbClr val="2B3D51"/>
                </a:solidFill>
                <a:latin typeface="Comic Sans MS" pitchFamily="66" charset="0"/>
              </a:rPr>
              <a:t>Equipement pour la baladodiffusion</a:t>
            </a:r>
          </a:p>
          <a:p>
            <a:pPr>
              <a:defRPr/>
            </a:pPr>
            <a:r>
              <a:rPr lang="fr-FR" sz="1400" dirty="0">
                <a:solidFill>
                  <a:srgbClr val="2B3D51"/>
                </a:solidFill>
                <a:latin typeface="Comic Sans MS" pitchFamily="66" charset="0"/>
                <a:cs typeface="Arial"/>
              </a:rPr>
              <a:t>►</a:t>
            </a:r>
            <a:r>
              <a:rPr lang="fr-FR" sz="1400" dirty="0">
                <a:solidFill>
                  <a:srgbClr val="2B3D51"/>
                </a:solidFill>
                <a:latin typeface="Comic Sans MS" pitchFamily="66" charset="0"/>
              </a:rPr>
              <a:t>Tablettes</a:t>
            </a:r>
          </a:p>
          <a:p>
            <a:pPr>
              <a:defRPr/>
            </a:pPr>
            <a:r>
              <a:rPr lang="fr-FR" sz="1600" dirty="0">
                <a:solidFill>
                  <a:srgbClr val="2B3D51"/>
                </a:solidFill>
                <a:latin typeface="Blackadder ITC" pitchFamily="82" charset="0"/>
              </a:rPr>
              <a:t>           </a:t>
            </a:r>
          </a:p>
        </p:txBody>
      </p:sp>
      <p:sp>
        <p:nvSpPr>
          <p:cNvPr id="20" name="ZoneTexte 19"/>
          <p:cNvSpPr txBox="1"/>
          <p:nvPr/>
        </p:nvSpPr>
        <p:spPr>
          <a:xfrm>
            <a:off x="4571110" y="2229370"/>
            <a:ext cx="1728192" cy="923330"/>
          </a:xfrm>
          <a:prstGeom prst="rect">
            <a:avLst/>
          </a:prstGeom>
          <a:noFill/>
        </p:spPr>
        <p:txBody>
          <a:bodyPr wrap="square">
            <a:spAutoFit/>
          </a:bodyPr>
          <a:lstStyle/>
          <a:p>
            <a:pPr>
              <a:defRPr/>
            </a:pPr>
            <a:endParaRPr lang="fr-FR" b="1" dirty="0">
              <a:solidFill>
                <a:srgbClr val="24B094"/>
              </a:solidFill>
              <a:latin typeface="Comic Sans MS" pitchFamily="66" charset="0"/>
            </a:endParaRPr>
          </a:p>
          <a:p>
            <a:pPr algn="ctr">
              <a:defRPr/>
            </a:pPr>
            <a:r>
              <a:rPr lang="fr-FR" b="1" dirty="0">
                <a:solidFill>
                  <a:srgbClr val="24B094"/>
                </a:solidFill>
                <a:latin typeface="Comic Sans MS" pitchFamily="66" charset="0"/>
              </a:rPr>
              <a:t>Le pôle technologique</a:t>
            </a:r>
          </a:p>
        </p:txBody>
      </p:sp>
      <p:pic>
        <p:nvPicPr>
          <p:cNvPr id="3" name="Image 2" descr="P101016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340768"/>
            <a:ext cx="2304256" cy="1728192"/>
          </a:xfrm>
          <a:prstGeom prst="rect">
            <a:avLst/>
          </a:prstGeom>
          <a:ln>
            <a:noFill/>
          </a:ln>
          <a:effectLst>
            <a:softEdge rad="112500"/>
          </a:effectLst>
        </p:spPr>
      </p:pic>
      <p:pic>
        <p:nvPicPr>
          <p:cNvPr id="6" name="Image 5" descr="REPORTAGE ND ST AVÉ 0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93" y="4123573"/>
            <a:ext cx="3198102" cy="2128684"/>
          </a:xfrm>
          <a:prstGeom prst="rect">
            <a:avLst/>
          </a:prstGeom>
          <a:ln>
            <a:noFill/>
          </a:ln>
          <a:effectLst>
            <a:softEdge rad="112500"/>
          </a:effectLst>
        </p:spPr>
      </p:pic>
      <p:pic>
        <p:nvPicPr>
          <p:cNvPr id="9" name="Image 8" descr="REPORTAGE ND ST AVÉ 01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494" y="4581128"/>
            <a:ext cx="2915816" cy="1940792"/>
          </a:xfrm>
          <a:prstGeom prst="rect">
            <a:avLst/>
          </a:prstGeom>
          <a:ln>
            <a:noFill/>
          </a:ln>
          <a:effectLst>
            <a:softEdge rad="112500"/>
          </a:effectLst>
        </p:spPr>
      </p:pic>
      <p:pic>
        <p:nvPicPr>
          <p:cNvPr id="11" name="Image 10" descr="REPORTAGE ND ST AVÉ 020.jpg"/>
          <p:cNvPicPr>
            <a:picLocks noChangeAspect="1"/>
          </p:cNvPicPr>
          <p:nvPr/>
        </p:nvPicPr>
        <p:blipFill rotWithShape="1">
          <a:blip r:embed="rId5" cstate="print">
            <a:extLst>
              <a:ext uri="{28A0092B-C50C-407E-A947-70E740481C1C}">
                <a14:useLocalDpi xmlns:a14="http://schemas.microsoft.com/office/drawing/2010/main" val="0"/>
              </a:ext>
            </a:extLst>
          </a:blip>
          <a:srcRect l="14596" t="7785"/>
          <a:stretch/>
        </p:blipFill>
        <p:spPr>
          <a:xfrm>
            <a:off x="5879554" y="1011095"/>
            <a:ext cx="2675260" cy="1922307"/>
          </a:xfrm>
          <a:prstGeom prst="rect">
            <a:avLst/>
          </a:prstGeom>
          <a:ln>
            <a:noFill/>
          </a:ln>
          <a:effectLst>
            <a:softEdge rad="112500"/>
          </a:effectLst>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Brise.thmx</Template>
  <TotalTime>0</TotalTime>
  <Words>1455</Words>
  <Application>Microsoft Office PowerPoint</Application>
  <PresentationFormat>Affichage à l'écran (4:3)</PresentationFormat>
  <Paragraphs>267</Paragraphs>
  <Slides>20</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Arial</vt:lpstr>
      <vt:lpstr>Blackadder ITC</vt:lpstr>
      <vt:lpstr>Brush Script MT</vt:lpstr>
      <vt:lpstr>Calibri</vt:lpstr>
      <vt:lpstr>Comic Sans MS</vt:lpstr>
      <vt:lpstr>News Gothic MT</vt:lpstr>
      <vt:lpstr>Times New Roman</vt:lpstr>
      <vt:lpstr>Verdana</vt:lpstr>
      <vt:lpstr>Verdana Pro Cond Black</vt:lpstr>
      <vt:lpstr>Wingdings</vt:lpstr>
      <vt:lpstr>Wingdings 2</vt:lpstr>
      <vt:lpstr>Work Sans</vt:lpstr>
      <vt:lpstr>Brise</vt:lpstr>
      <vt:lpstr>           Présentation du Collège Notre Dame Saint-Avé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le broch vincent</dc:creator>
  <cp:lastModifiedBy>Regis GARGASSON</cp:lastModifiedBy>
  <cp:revision>237</cp:revision>
  <cp:lastPrinted>2024-01-15T16:15:42Z</cp:lastPrinted>
  <dcterms:created xsi:type="dcterms:W3CDTF">2012-01-01T16:23:21Z</dcterms:created>
  <dcterms:modified xsi:type="dcterms:W3CDTF">2024-10-24T12:27:54Z</dcterms:modified>
</cp:coreProperties>
</file>