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0693400" cy="15125700"/>
  <p:notesSz cx="10693400" cy="151257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challier de lisle Henry" initials="LdlH" lastIdx="2" clrIdx="0">
    <p:extLst>
      <p:ext uri="{19B8F6BF-5375-455C-9EA6-DF929625EA0E}">
        <p15:presenceInfo xmlns:p15="http://schemas.microsoft.com/office/powerpoint/2012/main" userId="Leschallier de lisle Henr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D00"/>
    <a:srgbClr val="EDECED"/>
    <a:srgbClr val="003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EB126-677C-4B8F-91C4-4A346772F6D7}" v="1" dt="2024-02-16T15:00:50.97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>
      <p:cViewPr varScale="1">
        <p:scale>
          <a:sx n="52" d="100"/>
          <a:sy n="52" d="100"/>
        </p:scale>
        <p:origin x="3000" y="-2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challier de lisle Henry" userId="acffb998-6008-4989-b6da-55e99a2923e0" providerId="ADAL" clId="{95BEB126-677C-4B8F-91C4-4A346772F6D7}"/>
    <pc:docChg chg="undo custSel delSld modSld">
      <pc:chgData name="Leschallier de lisle Henry" userId="acffb998-6008-4989-b6da-55e99a2923e0" providerId="ADAL" clId="{95BEB126-677C-4B8F-91C4-4A346772F6D7}" dt="2024-02-16T15:04:53.785" v="130" actId="1076"/>
      <pc:docMkLst>
        <pc:docMk/>
      </pc:docMkLst>
      <pc:sldChg chg="addSp delSp modSp mod">
        <pc:chgData name="Leschallier de lisle Henry" userId="acffb998-6008-4989-b6da-55e99a2923e0" providerId="ADAL" clId="{95BEB126-677C-4B8F-91C4-4A346772F6D7}" dt="2024-02-16T15:04:53.785" v="130" actId="1076"/>
        <pc:sldMkLst>
          <pc:docMk/>
          <pc:sldMk cId="0" sldId="256"/>
        </pc:sldMkLst>
        <pc:spChg chg="mod">
          <ac:chgData name="Leschallier de lisle Henry" userId="acffb998-6008-4989-b6da-55e99a2923e0" providerId="ADAL" clId="{95BEB126-677C-4B8F-91C4-4A346772F6D7}" dt="2024-02-16T15:04:53.785" v="130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Leschallier de lisle Henry" userId="acffb998-6008-4989-b6da-55e99a2923e0" providerId="ADAL" clId="{95BEB126-677C-4B8F-91C4-4A346772F6D7}" dt="2024-02-16T14:54:49.704" v="2" actId="14100"/>
          <ac:spMkLst>
            <pc:docMk/>
            <pc:sldMk cId="0" sldId="256"/>
            <ac:spMk id="3" creationId="{00000000-0000-0000-0000-000000000000}"/>
          </ac:spMkLst>
        </pc:spChg>
        <pc:spChg chg="mod">
          <ac:chgData name="Leschallier de lisle Henry" userId="acffb998-6008-4989-b6da-55e99a2923e0" providerId="ADAL" clId="{95BEB126-677C-4B8F-91C4-4A346772F6D7}" dt="2024-02-16T15:04:30.583" v="128" actId="20577"/>
          <ac:spMkLst>
            <pc:docMk/>
            <pc:sldMk cId="0" sldId="256"/>
            <ac:spMk id="10" creationId="{2A85DB1C-BB99-074E-133C-FB9BFC5E759B}"/>
          </ac:spMkLst>
        </pc:spChg>
        <pc:spChg chg="mod">
          <ac:chgData name="Leschallier de lisle Henry" userId="acffb998-6008-4989-b6da-55e99a2923e0" providerId="ADAL" clId="{95BEB126-677C-4B8F-91C4-4A346772F6D7}" dt="2024-02-16T14:57:40.788" v="78" actId="1038"/>
          <ac:spMkLst>
            <pc:docMk/>
            <pc:sldMk cId="0" sldId="256"/>
            <ac:spMk id="29" creationId="{BF5398F3-7A0F-4976-DDEB-AD2E8EF7724D}"/>
          </ac:spMkLst>
        </pc:spChg>
        <pc:spChg chg="mod">
          <ac:chgData name="Leschallier de lisle Henry" userId="acffb998-6008-4989-b6da-55e99a2923e0" providerId="ADAL" clId="{95BEB126-677C-4B8F-91C4-4A346772F6D7}" dt="2024-02-16T14:58:46.407" v="89" actId="1076"/>
          <ac:spMkLst>
            <pc:docMk/>
            <pc:sldMk cId="0" sldId="256"/>
            <ac:spMk id="39" creationId="{CC57B583-A357-FFD5-FA91-E7A2D4A4909A}"/>
          </ac:spMkLst>
        </pc:spChg>
        <pc:spChg chg="mod">
          <ac:chgData name="Leschallier de lisle Henry" userId="acffb998-6008-4989-b6da-55e99a2923e0" providerId="ADAL" clId="{95BEB126-677C-4B8F-91C4-4A346772F6D7}" dt="2024-02-16T14:57:05.836" v="71" actId="404"/>
          <ac:spMkLst>
            <pc:docMk/>
            <pc:sldMk cId="0" sldId="256"/>
            <ac:spMk id="41" creationId="{D0B510C5-F7E6-9700-4438-996327417794}"/>
          </ac:spMkLst>
        </pc:spChg>
        <pc:grpChg chg="mod">
          <ac:chgData name="Leschallier de lisle Henry" userId="acffb998-6008-4989-b6da-55e99a2923e0" providerId="ADAL" clId="{95BEB126-677C-4B8F-91C4-4A346772F6D7}" dt="2024-02-16T15:04:52.722" v="129" actId="1076"/>
          <ac:grpSpMkLst>
            <pc:docMk/>
            <pc:sldMk cId="0" sldId="256"/>
            <ac:grpSpMk id="27" creationId="{6D2DB618-1B0C-A97B-499F-C1945590BC8E}"/>
          </ac:grpSpMkLst>
        </pc:grpChg>
        <pc:picChg chg="mod">
          <ac:chgData name="Leschallier de lisle Henry" userId="acffb998-6008-4989-b6da-55e99a2923e0" providerId="ADAL" clId="{95BEB126-677C-4B8F-91C4-4A346772F6D7}" dt="2024-02-16T15:04:04.508" v="120" actId="1076"/>
          <ac:picMkLst>
            <pc:docMk/>
            <pc:sldMk cId="0" sldId="256"/>
            <ac:picMk id="4" creationId="{00000000-0000-0000-0000-000000000000}"/>
          </ac:picMkLst>
        </pc:picChg>
        <pc:picChg chg="del mod">
          <ac:chgData name="Leschallier de lisle Henry" userId="acffb998-6008-4989-b6da-55e99a2923e0" providerId="ADAL" clId="{95BEB126-677C-4B8F-91C4-4A346772F6D7}" dt="2024-02-16T14:57:50.177" v="82" actId="478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Leschallier de lisle Henry" userId="acffb998-6008-4989-b6da-55e99a2923e0" providerId="ADAL" clId="{95BEB126-677C-4B8F-91C4-4A346772F6D7}" dt="2024-02-16T14:57:44.246" v="80" actId="1038"/>
          <ac:picMkLst>
            <pc:docMk/>
            <pc:sldMk cId="0" sldId="256"/>
            <ac:picMk id="28" creationId="{63F51E18-330F-1E6F-FE19-61800612C7CF}"/>
          </ac:picMkLst>
        </pc:picChg>
        <pc:picChg chg="mod">
          <ac:chgData name="Leschallier de lisle Henry" userId="acffb998-6008-4989-b6da-55e99a2923e0" providerId="ADAL" clId="{95BEB126-677C-4B8F-91C4-4A346772F6D7}" dt="2024-02-16T14:58:41.044" v="88" actId="14100"/>
          <ac:picMkLst>
            <pc:docMk/>
            <pc:sldMk cId="0" sldId="256"/>
            <ac:picMk id="33" creationId="{F9B1E1D9-88D5-1B21-D233-A3D8D4CF865F}"/>
          </ac:picMkLst>
        </pc:picChg>
        <pc:picChg chg="add mod modCrop">
          <ac:chgData name="Leschallier de lisle Henry" userId="acffb998-6008-4989-b6da-55e99a2923e0" providerId="ADAL" clId="{95BEB126-677C-4B8F-91C4-4A346772F6D7}" dt="2024-02-16T15:03:35.995" v="117" actId="1076"/>
          <ac:picMkLst>
            <pc:docMk/>
            <pc:sldMk cId="0" sldId="256"/>
            <ac:picMk id="43" creationId="{71FFF628-416F-7093-5F0B-3288641F4EFD}"/>
          </ac:picMkLst>
        </pc:picChg>
      </pc:sldChg>
      <pc:sldChg chg="modSp del mod">
        <pc:chgData name="Leschallier de lisle Henry" userId="acffb998-6008-4989-b6da-55e99a2923e0" providerId="ADAL" clId="{95BEB126-677C-4B8F-91C4-4A346772F6D7}" dt="2024-02-16T14:58:21.730" v="86" actId="2696"/>
        <pc:sldMkLst>
          <pc:docMk/>
          <pc:sldMk cId="1910975834" sldId="257"/>
        </pc:sldMkLst>
        <pc:spChg chg="mod">
          <ac:chgData name="Leschallier de lisle Henry" userId="acffb998-6008-4989-b6da-55e99a2923e0" providerId="ADAL" clId="{95BEB126-677C-4B8F-91C4-4A346772F6D7}" dt="2024-02-16T14:58:17.050" v="85" actId="1076"/>
          <ac:spMkLst>
            <pc:docMk/>
            <pc:sldMk cId="1910975834" sldId="257"/>
            <ac:spMk id="6" creationId="{00000000-0000-0000-0000-000000000000}"/>
          </ac:spMkLst>
        </pc:spChg>
      </pc:sldChg>
      <pc:sldChg chg="del">
        <pc:chgData name="Leschallier de lisle Henry" userId="acffb998-6008-4989-b6da-55e99a2923e0" providerId="ADAL" clId="{95BEB126-677C-4B8F-91C4-4A346772F6D7}" dt="2024-02-16T14:58:29.576" v="87" actId="2696"/>
        <pc:sldMkLst>
          <pc:docMk/>
          <pc:sldMk cId="2230366242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5DF09-2A97-4419-A304-2F7FD9B005F7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04907-4571-48A3-A564-43E58C7F0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393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08F6C-8242-44B5-B6BB-607987ECD15A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1890713"/>
            <a:ext cx="3609975" cy="510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69975" y="7278688"/>
            <a:ext cx="8553450" cy="59563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4366875"/>
            <a:ext cx="4633913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6057900" y="14366875"/>
            <a:ext cx="4632325" cy="758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BCE6D-3AC9-41DD-80E5-34C3DC91F9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1343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BCE6D-3AC9-41DD-80E5-34C3DC91F96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80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8BC6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8BC6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8BC6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85415" y="4716812"/>
            <a:ext cx="3088004" cy="1332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8BC63F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46300" y="3676650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mailto:stephanie.david@korian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48425" y="13294849"/>
            <a:ext cx="88874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215">
              <a:lnSpc>
                <a:spcPct val="100000"/>
              </a:lnSpc>
            </a:pPr>
            <a:r>
              <a:rPr lang="fr-FR" sz="2400" b="1" dirty="0">
                <a:solidFill>
                  <a:srgbClr val="003F59"/>
                </a:solidFill>
                <a:latin typeface="Century Gothic" panose="020B0502020202020204" pitchFamily="34" charset="0"/>
                <a:cs typeface="Tahoma"/>
              </a:rPr>
              <a:t>T</a:t>
            </a:r>
            <a:r>
              <a:rPr sz="2400" b="1" dirty="0" err="1">
                <a:solidFill>
                  <a:srgbClr val="003F59"/>
                </a:solidFill>
                <a:latin typeface="Century Gothic" panose="020B0502020202020204" pitchFamily="34" charset="0"/>
                <a:cs typeface="Tahoma"/>
              </a:rPr>
              <a:t>outes</a:t>
            </a:r>
            <a:r>
              <a:rPr sz="2400" b="1" dirty="0">
                <a:solidFill>
                  <a:srgbClr val="003F59"/>
                </a:solidFill>
                <a:latin typeface="Century Gothic" panose="020B0502020202020204" pitchFamily="34" charset="0"/>
                <a:cs typeface="Tahoma"/>
              </a:rPr>
              <a:t> nos offres sur : </a:t>
            </a:r>
            <a:endParaRPr lang="fr-FR" sz="2400" b="1" dirty="0">
              <a:solidFill>
                <a:srgbClr val="003F59"/>
              </a:solidFill>
              <a:latin typeface="Century Gothic" panose="020B0502020202020204" pitchFamily="34" charset="0"/>
              <a:cs typeface="Tahoma"/>
            </a:endParaRPr>
          </a:p>
          <a:p>
            <a:pPr marL="69215">
              <a:lnSpc>
                <a:spcPct val="100000"/>
              </a:lnSpc>
            </a:pPr>
            <a:r>
              <a:rPr sz="2400" b="1" dirty="0">
                <a:solidFill>
                  <a:srgbClr val="EF7D00"/>
                </a:solidFill>
                <a:latin typeface="Century Gothic" panose="020B0502020202020204" pitchFamily="34" charset="0"/>
                <a:cs typeface="Tahoma"/>
              </a:rPr>
              <a:t>recrutement.korian.fr</a:t>
            </a:r>
            <a:endParaRPr sz="2000" dirty="0">
              <a:solidFill>
                <a:srgbClr val="EF7D00"/>
              </a:solidFill>
              <a:latin typeface="Century Gothic" panose="020B0502020202020204" pitchFamily="34" charset="0"/>
              <a:cs typeface="Tahoma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774700" y="4822814"/>
            <a:ext cx="9141324" cy="4429919"/>
          </a:xfrm>
          <a:prstGeom prst="roundRect">
            <a:avLst/>
          </a:prstGeom>
          <a:solidFill>
            <a:srgbClr val="EDEC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36490" y="13278709"/>
            <a:ext cx="793673" cy="793673"/>
          </a:xfrm>
          <a:prstGeom prst="rect">
            <a:avLst/>
          </a:prstGeom>
        </p:spPr>
      </p:pic>
      <p:sp>
        <p:nvSpPr>
          <p:cNvPr id="15" name="object 10"/>
          <p:cNvSpPr txBox="1"/>
          <p:nvPr/>
        </p:nvSpPr>
        <p:spPr>
          <a:xfrm>
            <a:off x="1514651" y="4819650"/>
            <a:ext cx="7664098" cy="1688282"/>
          </a:xfrm>
          <a:prstGeom prst="rect">
            <a:avLst/>
          </a:prstGeom>
        </p:spPr>
        <p:txBody>
          <a:bodyPr vert="horz" wrap="square" lIns="0" tIns="224154" rIns="0" bIns="0" rtlCol="0">
            <a:spAutoFit/>
          </a:bodyPr>
          <a:lstStyle/>
          <a:p>
            <a:pPr marL="12700" algn="ctr">
              <a:spcBef>
                <a:spcPts val="1764"/>
              </a:spcBef>
            </a:pPr>
            <a:r>
              <a:rPr lang="fr-FR" sz="4000" b="1" dirty="0">
                <a:solidFill>
                  <a:srgbClr val="003E5C"/>
                </a:solidFill>
                <a:latin typeface="Century Gothic" panose="020B0502020202020204" pitchFamily="34" charset="0"/>
                <a:cs typeface="Tahoma"/>
              </a:rPr>
              <a:t>Jardin Atlantique recrute </a:t>
            </a:r>
          </a:p>
          <a:p>
            <a:pPr marL="12700" algn="ctr">
              <a:spcBef>
                <a:spcPts val="1764"/>
              </a:spcBef>
            </a:pPr>
            <a:r>
              <a:rPr lang="fr-FR" sz="4000" b="1" dirty="0">
                <a:solidFill>
                  <a:srgbClr val="003E5C"/>
                </a:solidFill>
                <a:latin typeface="Century Gothic" panose="020B0502020202020204" pitchFamily="34" charset="0"/>
                <a:cs typeface="Tahoma"/>
              </a:rPr>
              <a:t>des lycéens et étudiants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679700" y="8464054"/>
            <a:ext cx="61135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>
                <a:solidFill>
                  <a:srgbClr val="003F59"/>
                </a:solidFill>
                <a:latin typeface="Century Gothic" panose="020B0502020202020204" pitchFamily="34" charset="0"/>
              </a:rPr>
              <a:t>LIEU</a:t>
            </a:r>
            <a:r>
              <a:rPr lang="fr-FR" sz="2200" dirty="0">
                <a:solidFill>
                  <a:srgbClr val="003F59"/>
                </a:solidFill>
                <a:latin typeface="Century Gothic" panose="020B0502020202020204" pitchFamily="34" charset="0"/>
              </a:rPr>
              <a:t> : 8 rue de la Paix, 44510 Le Pouliguen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10693400" cy="3981450"/>
          </a:xfrm>
          <a:prstGeom prst="rect">
            <a:avLst/>
          </a:prstGeom>
          <a:solidFill>
            <a:srgbClr val="EF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84454" y="17333927"/>
            <a:ext cx="4913823" cy="989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lang="fr-FR" dirty="0">
                <a:solidFill>
                  <a:srgbClr val="003F59"/>
                </a:solidFill>
                <a:latin typeface="Century Gothic" panose="020B0502020202020204" pitchFamily="34" charset="0"/>
                <a:cs typeface="Verdana"/>
              </a:rPr>
              <a:t>Venez à l’heure de votre choix et prenez rendez-vous par téléphone si ne vous pouvez pas vous déplacer 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065" y="243970"/>
            <a:ext cx="6321268" cy="476796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E8E70CB-03CE-BF0A-E612-50E305D567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982" y="8470019"/>
            <a:ext cx="430167" cy="501122"/>
          </a:xfrm>
          <a:prstGeom prst="rect">
            <a:avLst/>
          </a:prstGeom>
        </p:spPr>
      </p:pic>
      <p:sp>
        <p:nvSpPr>
          <p:cNvPr id="10" name="Rectangle 2">
            <a:extLst>
              <a:ext uri="{FF2B5EF4-FFF2-40B4-BE49-F238E27FC236}">
                <a16:creationId xmlns:a16="http://schemas.microsoft.com/office/drawing/2014/main" id="{2A85DB1C-BB99-074E-133C-FB9BFC5E75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652" y="6823743"/>
            <a:ext cx="7664097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3E5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Notre maison de retraite du Pouliguen recrute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b="1" dirty="0">
                <a:solidFill>
                  <a:srgbClr val="003E5C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3E5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lycéens et étudiants à partir de 16 ans. </a:t>
            </a:r>
            <a:endParaRPr kumimoji="0" lang="fr-FR" altLang="fr-FR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3E5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week-end, vacances de printemps et vacances d’été,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rgbClr val="003E5C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venez prendre soin de nos résidents. </a:t>
            </a:r>
            <a:endParaRPr kumimoji="0" lang="fr-FR" altLang="fr-FR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6D2DB618-1B0C-A97B-499F-C1945590BC8E}"/>
              </a:ext>
            </a:extLst>
          </p:cNvPr>
          <p:cNvGrpSpPr/>
          <p:nvPr/>
        </p:nvGrpSpPr>
        <p:grpSpPr>
          <a:xfrm>
            <a:off x="850900" y="12668250"/>
            <a:ext cx="3886200" cy="1796178"/>
            <a:chOff x="-2512495" y="9247278"/>
            <a:chExt cx="3547449" cy="1639609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63F51E18-330F-1E6F-FE19-61800612C7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55" r="4062" b="6059"/>
            <a:stretch/>
          </p:blipFill>
          <p:spPr>
            <a:xfrm>
              <a:off x="-2505724" y="9247278"/>
              <a:ext cx="3401563" cy="1639609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BF5398F3-7A0F-4976-DDEB-AD2E8EF7724D}"/>
                </a:ext>
              </a:extLst>
            </p:cNvPr>
            <p:cNvSpPr/>
            <p:nvPr/>
          </p:nvSpPr>
          <p:spPr>
            <a:xfrm>
              <a:off x="-2512495" y="9858721"/>
              <a:ext cx="3547449" cy="8219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003E5C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Stéphanie DAVID </a:t>
              </a:r>
              <a:r>
                <a:rPr lang="fr-FR" sz="1600" b="1" u="none" strike="noStrike" dirty="0">
                  <a:solidFill>
                    <a:srgbClr val="003E5C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  <a:hlinkClick r:id="rId7"/>
                </a:rPr>
                <a:t>stephanie.david@korian.fr</a:t>
              </a:r>
              <a:r>
                <a:rPr lang="fr-FR" sz="1600" b="1" dirty="0">
                  <a:solidFill>
                    <a:srgbClr val="003E5C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algn="ctr"/>
              <a:r>
                <a:rPr lang="fr-FR" sz="1600" b="1" dirty="0">
                  <a:solidFill>
                    <a:srgbClr val="003E5C"/>
                  </a:solidFill>
                  <a:effectLst/>
                  <a:latin typeface="Century Gothic" panose="020B0502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02.40.15.08.89</a:t>
              </a:r>
              <a:endPara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endParaRPr lang="fr-FR" sz="1050" dirty="0"/>
            </a:p>
          </p:txBody>
        </p:sp>
      </p:grpSp>
      <p:pic>
        <p:nvPicPr>
          <p:cNvPr id="33" name="Image 32">
            <a:extLst>
              <a:ext uri="{FF2B5EF4-FFF2-40B4-BE49-F238E27FC236}">
                <a16:creationId xmlns:a16="http://schemas.microsoft.com/office/drawing/2014/main" id="{F9B1E1D9-88D5-1B21-D233-A3D8D4CF86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73" y="9502636"/>
            <a:ext cx="3093328" cy="1089535"/>
          </a:xfrm>
          <a:prstGeom prst="rect">
            <a:avLst/>
          </a:prstGeom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CC57B583-A357-FFD5-FA91-E7A2D4A4909A}"/>
              </a:ext>
            </a:extLst>
          </p:cNvPr>
          <p:cNvSpPr txBox="1"/>
          <p:nvPr/>
        </p:nvSpPr>
        <p:spPr>
          <a:xfrm>
            <a:off x="957973" y="10732234"/>
            <a:ext cx="4281863" cy="163121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Prime SEGUR </a:t>
            </a:r>
            <a:r>
              <a:rPr lang="fr-FR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pour TOUS (206€ brut par mois pour un temps complet)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Recrutement </a:t>
            </a:r>
            <a:r>
              <a:rPr lang="fr-FR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en CDD avec versement de la prime de précarité </a:t>
            </a:r>
            <a:r>
              <a:rPr lang="fr-FR" sz="1600" dirty="0">
                <a:solidFill>
                  <a:schemeClr val="tx2"/>
                </a:solidFill>
                <a:latin typeface="Century Gothic" panose="020B0502020202020204" pitchFamily="34" charset="0"/>
              </a:rPr>
              <a:t>en fin de contrat (pas de contrat étudiant)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tx2"/>
                </a:solidFill>
                <a:latin typeface="Century Gothic" panose="020B0502020202020204" pitchFamily="34" charset="0"/>
              </a:rPr>
              <a:t>Temps partiel possible</a:t>
            </a:r>
          </a:p>
        </p:txBody>
      </p:sp>
      <p:sp>
        <p:nvSpPr>
          <p:cNvPr id="41" name="Espace réservé du texte 21">
            <a:extLst>
              <a:ext uri="{FF2B5EF4-FFF2-40B4-BE49-F238E27FC236}">
                <a16:creationId xmlns:a16="http://schemas.microsoft.com/office/drawing/2014/main" id="{D0B510C5-F7E6-9700-4438-996327417794}"/>
              </a:ext>
            </a:extLst>
          </p:cNvPr>
          <p:cNvSpPr txBox="1">
            <a:spLocks/>
          </p:cNvSpPr>
          <p:nvPr/>
        </p:nvSpPr>
        <p:spPr>
          <a:xfrm>
            <a:off x="5701710" y="9667191"/>
            <a:ext cx="4214314" cy="2696259"/>
          </a:xfrm>
          <a:prstGeom prst="roundRect">
            <a:avLst>
              <a:gd name="adj" fmla="val 6154"/>
            </a:avLst>
          </a:prstGeom>
          <a:solidFill>
            <a:srgbClr val="EF7D00"/>
          </a:solidFill>
          <a:ln>
            <a:noFill/>
            <a:prstDash val="solid"/>
          </a:ln>
        </p:spPr>
        <p:txBody>
          <a:bodyPr vert="horz" wrap="square" lIns="144000" tIns="108000" rIns="108000" bIns="72000" rtlCol="0">
            <a:noAutofit/>
          </a:bodyPr>
          <a:lstStyle>
            <a:lvl1pPr marL="82800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11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just" defTabSz="567019" rtl="0" eaLnBrk="1" latinLnBrk="0" hangingPunct="1">
              <a:lnSpc>
                <a:spcPct val="100000"/>
              </a:lnSpc>
              <a:spcBef>
                <a:spcPts val="600"/>
              </a:spcBef>
              <a:buFontTx/>
              <a:buNone/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567019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5930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4281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2632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09833" indent="-141755" algn="l" defTabSz="567019" rtl="0" eaLnBrk="1" latinLnBrk="0" hangingPunct="1">
              <a:lnSpc>
                <a:spcPct val="90000"/>
              </a:lnSpc>
              <a:spcBef>
                <a:spcPts val="310"/>
              </a:spcBef>
              <a:buFont typeface="Arial" panose="020B0604020202020204" pitchFamily="34" charset="0"/>
              <a:buChar char="•"/>
              <a:defRPr sz="111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1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700" b="1" dirty="0">
              <a:solidFill>
                <a:srgbClr val="FFFFFF"/>
              </a:solidFill>
              <a:latin typeface="Century Gothic" panose="020F0302020204030204"/>
            </a:endParaRPr>
          </a:p>
          <a:p>
            <a:pPr marR="0" lvl="1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2000" b="1" dirty="0">
                <a:solidFill>
                  <a:srgbClr val="FFFFFF"/>
                </a:solidFill>
                <a:latin typeface="Century Gothic" panose="020F0302020204030204"/>
              </a:rPr>
              <a:t>Rejoignez-nous en tant que : </a:t>
            </a:r>
          </a:p>
          <a:p>
            <a:pPr marR="0" lvl="1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600" dirty="0">
              <a:solidFill>
                <a:srgbClr val="FFFFFF"/>
              </a:solidFill>
              <a:latin typeface="Century Gothic" panose="020F0302020204030204"/>
            </a:endParaRPr>
          </a:p>
          <a:p>
            <a:pPr marL="285750" lvl="1" indent="-285750" algn="l">
              <a:buFont typeface="Arial" panose="020B0604020202020204" pitchFamily="34" charset="0"/>
              <a:buChar char="•"/>
              <a:defRPr/>
            </a:pPr>
            <a:r>
              <a:rPr lang="fr-FR" sz="1600" dirty="0" err="1">
                <a:solidFill>
                  <a:srgbClr val="FFFFFF"/>
                </a:solidFill>
                <a:latin typeface="Century Gothic" panose="020F0302020204030204"/>
              </a:rPr>
              <a:t>Aide-soignants</a:t>
            </a:r>
            <a:r>
              <a:rPr lang="fr-FR" sz="1600" dirty="0">
                <a:solidFill>
                  <a:srgbClr val="FFFFFF"/>
                </a:solidFill>
                <a:latin typeface="Century Gothic" panose="020F0302020204030204"/>
              </a:rPr>
              <a:t> H/F</a:t>
            </a:r>
          </a:p>
          <a:p>
            <a:pPr marL="285750" lvl="1" indent="-285750" algn="l">
              <a:buFont typeface="Arial" panose="020B0604020202020204" pitchFamily="34" charset="0"/>
              <a:buChar char="•"/>
              <a:defRPr/>
            </a:pPr>
            <a:r>
              <a:rPr lang="fr-FR" sz="1600" dirty="0">
                <a:solidFill>
                  <a:srgbClr val="FFFFFF"/>
                </a:solidFill>
                <a:latin typeface="Century Gothic" panose="020F0302020204030204"/>
              </a:rPr>
              <a:t>Etudiants IDE H/F</a:t>
            </a:r>
          </a:p>
          <a:p>
            <a:pPr marL="285750" marR="0" lvl="1" indent="-285750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dirty="0">
                <a:solidFill>
                  <a:srgbClr val="FFFFFF"/>
                </a:solidFill>
                <a:latin typeface="Century Gothic" panose="020F0302020204030204"/>
              </a:rPr>
              <a:t>ASH </a:t>
            </a:r>
            <a:r>
              <a:rPr lang="fr-FR" sz="1600" dirty="0" err="1">
                <a:solidFill>
                  <a:srgbClr val="FFFFFF"/>
                </a:solidFill>
                <a:latin typeface="Century Gothic" panose="020F0302020204030204"/>
              </a:rPr>
              <a:t>bio-nettoyage</a:t>
            </a:r>
            <a:r>
              <a:rPr lang="fr-FR" sz="1600" dirty="0">
                <a:solidFill>
                  <a:srgbClr val="FFFFFF"/>
                </a:solidFill>
                <a:latin typeface="Century Gothic" panose="020F0302020204030204"/>
              </a:rPr>
              <a:t>  H/F</a:t>
            </a:r>
          </a:p>
          <a:p>
            <a:pPr marL="285750" marR="0" lvl="1" indent="-285750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sz="1600" dirty="0">
                <a:solidFill>
                  <a:srgbClr val="FFFFFF"/>
                </a:solidFill>
                <a:latin typeface="Century Gothic" panose="020F0302020204030204"/>
              </a:rPr>
              <a:t>ASH avec expérience en soins   H/F</a:t>
            </a:r>
          </a:p>
          <a:p>
            <a:pPr marR="0" lvl="1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000" dirty="0">
              <a:solidFill>
                <a:srgbClr val="FFFFFF"/>
              </a:solidFill>
              <a:latin typeface="Century Gothic" panose="020F0302020204030204"/>
            </a:endParaRPr>
          </a:p>
          <a:p>
            <a:pPr marR="0" lvl="1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1" indent="0" algn="l" defTabSz="567019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pic>
        <p:nvPicPr>
          <p:cNvPr id="43" name="Image 42" descr="Une image contenant habits, Visage humain, personne, mur&#10;&#10;Description générée automatiquement">
            <a:extLst>
              <a:ext uri="{FF2B5EF4-FFF2-40B4-BE49-F238E27FC236}">
                <a16:creationId xmlns:a16="http://schemas.microsoft.com/office/drawing/2014/main" id="{71FFF628-416F-7093-5F0B-3288641F4EF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06" r="28431"/>
          <a:stretch/>
        </p:blipFill>
        <p:spPr>
          <a:xfrm rot="419740">
            <a:off x="5347207" y="732066"/>
            <a:ext cx="2857197" cy="26855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F5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26130ABF24D489AF2367A8DA1596C" ma:contentTypeVersion="18" ma:contentTypeDescription="Crée un document." ma:contentTypeScope="" ma:versionID="7f9db8f56d9c9ee963eab3bf134362b9">
  <xsd:schema xmlns:xsd="http://www.w3.org/2001/XMLSchema" xmlns:xs="http://www.w3.org/2001/XMLSchema" xmlns:p="http://schemas.microsoft.com/office/2006/metadata/properties" xmlns:ns3="5bc43f39-c51b-4b4e-8647-07df37e7f0eb" xmlns:ns4="e458cefc-fe12-4464-98b1-b17f6812553f" targetNamespace="http://schemas.microsoft.com/office/2006/metadata/properties" ma:root="true" ma:fieldsID="ef08f04c37ce603a212f504d4c5a9ecb" ns3:_="" ns4:_="">
    <xsd:import namespace="5bc43f39-c51b-4b4e-8647-07df37e7f0eb"/>
    <xsd:import namespace="e458cefc-fe12-4464-98b1-b17f6812553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c43f39-c51b-4b4e-8647-07df37e7f0e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58cefc-fe12-4464-98b1-b17f681255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458cefc-fe12-4464-98b1-b17f6812553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1ECC0E-799E-44F2-939B-0E02C48DE6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c43f39-c51b-4b4e-8647-07df37e7f0eb"/>
    <ds:schemaRef ds:uri="e458cefc-fe12-4464-98b1-b17f681255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FCF9AE-7B81-4D54-9B1B-9CA315502438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e458cefc-fe12-4464-98b1-b17f6812553f"/>
    <ds:schemaRef ds:uri="5bc43f39-c51b-4b4e-8647-07df37e7f0eb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AAB95B-5F96-4333-92E7-04823D2FC9C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5830</TotalTime>
  <Words>157</Words>
  <Application>Microsoft Office PowerPoint</Application>
  <PresentationFormat>Personnalisé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Tahoma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Affiche JPO V2</dc:title>
  <dc:creator>Racine Mariam</dc:creator>
  <cp:lastModifiedBy>David Stephanie</cp:lastModifiedBy>
  <cp:revision>18</cp:revision>
  <dcterms:created xsi:type="dcterms:W3CDTF">2021-07-19T07:41:27Z</dcterms:created>
  <dcterms:modified xsi:type="dcterms:W3CDTF">2025-03-18T14:40:35Z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2021-07-19T00:00:00Z</vt:filetime>
  </property>
  <property fmtid="{D5CDD505-2E9C-101B-9397-08002B2CF9AE}" pid="3" name="Creator">
    <vt:lpwstr>Adobe Illustrator CC 23.1 (Windows)</vt:lpwstr>
  </property>
  <property fmtid="{D5CDD505-2E9C-101B-9397-08002B2CF9AE}" pid="4" name="LastSaved">
    <vt:filetime>2021-07-19T00:00:00Z</vt:filetime>
  </property>
  <property fmtid="{D5CDD505-2E9C-101B-9397-08002B2CF9AE}" pid="5" name="ContentTypeId">
    <vt:lpwstr>0x0101001AA26130ABF24D489AF2367A8DA1596C</vt:lpwstr>
  </property>
</Properties>
</file>